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4.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6.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7.xml" ContentType="application/vnd.openxmlformats-officedocument.theme+xml"/>
  <Override PartName="/ppt/slideLayouts/slideLayout33.xml" ContentType="application/vnd.openxmlformats-officedocument.presentationml.slideLayout+xml"/>
  <Override PartName="/ppt/theme/theme8.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9.xml" ContentType="application/vnd.openxmlformats-officedocument.theme+xml"/>
  <Override PartName="/ppt/slideLayouts/slideLayout39.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50" r:id="rId5"/>
    <p:sldMasterId id="2147483652" r:id="rId6"/>
    <p:sldMasterId id="2147483654" r:id="rId7"/>
    <p:sldMasterId id="2147483680" r:id="rId8"/>
    <p:sldMasterId id="2147483661" r:id="rId9"/>
    <p:sldMasterId id="2147483674" r:id="rId10"/>
    <p:sldMasterId id="2147483678" r:id="rId11"/>
    <p:sldMasterId id="2147483696" r:id="rId12"/>
    <p:sldMasterId id="2147483703" r:id="rId13"/>
  </p:sldMasterIdLst>
  <p:notesMasterIdLst>
    <p:notesMasterId r:id="rId45"/>
  </p:notesMasterIdLst>
  <p:sldIdLst>
    <p:sldId id="284" r:id="rId14"/>
    <p:sldId id="285" r:id="rId15"/>
    <p:sldId id="283" r:id="rId16"/>
    <p:sldId id="291" r:id="rId17"/>
    <p:sldId id="270" r:id="rId18"/>
    <p:sldId id="258" r:id="rId19"/>
    <p:sldId id="259" r:id="rId20"/>
    <p:sldId id="292" r:id="rId21"/>
    <p:sldId id="294" r:id="rId22"/>
    <p:sldId id="296" r:id="rId23"/>
    <p:sldId id="297" r:id="rId24"/>
    <p:sldId id="328" r:id="rId25"/>
    <p:sldId id="266" r:id="rId26"/>
    <p:sldId id="360" r:id="rId27"/>
    <p:sldId id="330" r:id="rId28"/>
    <p:sldId id="352" r:id="rId29"/>
    <p:sldId id="261" r:id="rId30"/>
    <p:sldId id="262" r:id="rId31"/>
    <p:sldId id="353" r:id="rId32"/>
    <p:sldId id="305" r:id="rId33"/>
    <p:sldId id="263" r:id="rId34"/>
    <p:sldId id="277" r:id="rId35"/>
    <p:sldId id="354" r:id="rId36"/>
    <p:sldId id="355" r:id="rId37"/>
    <p:sldId id="356" r:id="rId38"/>
    <p:sldId id="358" r:id="rId39"/>
    <p:sldId id="359" r:id="rId40"/>
    <p:sldId id="341" r:id="rId41"/>
    <p:sldId id="337" r:id="rId42"/>
    <p:sldId id="343" r:id="rId43"/>
    <p:sldId id="273" r:id="rId44"/>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869" userDrawn="1">
          <p15:clr>
            <a:srgbClr val="A4A3A4"/>
          </p15:clr>
        </p15:guide>
        <p15:guide id="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7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A9FDCE-FDD7-99BB-2289-3DB70C2BAC5E}" v="99" dt="2023-07-11T07:08:52.947"/>
    <p1510:client id="{2EDE2901-EC11-6E01-14E6-78D08F850594}" v="40" dt="2023-07-11T10:48:21.945"/>
    <p1510:client id="{30EBB574-1C48-3577-25E7-2D6FC20F61D6}" v="5" dt="2023-04-11T09:54:50.492"/>
    <p1510:client id="{3A8554A2-6FC0-3731-88D1-EAD292CD6400}" v="4" dt="2023-01-24T13:19:05.902"/>
    <p1510:client id="{44FDD6C7-F118-568A-CF32-CF4EF5AEF2CF}" v="18" dt="2023-09-14T15:42:27.155"/>
    <p1510:client id="{668BFFA9-230E-348C-5F91-F2F52F2C4B42}" v="47" dt="2023-04-11T09:52:04.052"/>
    <p1510:client id="{829BEB4F-6176-D034-34D4-78F3D30F57BE}" v="8" dt="2023-09-18T13:00:10.198"/>
    <p1510:client id="{9C7B3250-85E6-6749-A2A7-A730BAC7BB62}" v="30" dt="2023-10-02T11:24:51.330"/>
    <p1510:client id="{BD4FD0FC-F99A-818C-791D-FDB8D27ECB86}" v="13" dt="2023-07-06T14:13:58.871"/>
    <p1510:client id="{C9D68450-9AC0-52CF-2AE4-051297E49FDC}" v="41" dt="2023-07-04T14:21:18.5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790" autoAdjust="0"/>
    <p:restoredTop sz="63563" autoAdjust="0"/>
  </p:normalViewPr>
  <p:slideViewPr>
    <p:cSldViewPr snapToGrid="0" snapToObjects="1" showGuides="1">
      <p:cViewPr varScale="1">
        <p:scale>
          <a:sx n="43" d="100"/>
          <a:sy n="43" d="100"/>
        </p:scale>
        <p:origin x="1508" y="36"/>
      </p:cViewPr>
      <p:guideLst>
        <p:guide orient="horz" pos="2160"/>
        <p:guide pos="869"/>
        <p:guide/>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tableStyles" Target="tableStyles.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theme" Target="theme/theme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presProps" Target="presProps.xml"/><Relationship Id="rId20" Type="http://schemas.openxmlformats.org/officeDocument/2006/relationships/slide" Target="slides/slide7.xml"/><Relationship Id="rId41" Type="http://schemas.openxmlformats.org/officeDocument/2006/relationships/slide" Target="slides/slide28.xml"/><Relationship Id="rId1" Type="http://schemas.openxmlformats.org/officeDocument/2006/relationships/customXml" Target="../customXml/item1.xml"/><Relationship Id="rId6"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19DA4D-710C-8F4D-9125-F87DA00880AD}" type="datetimeFigureOut">
              <a:rPr lang="en-GB" smtClean="0"/>
              <a:t>12/10/2023</a:t>
            </a:fld>
            <a:endParaRPr lang="en-GB"/>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EF732A-2549-D84D-9419-1C469A76EEDC}" type="slidenum">
              <a:rPr lang="en-GB" smtClean="0"/>
              <a:t>‹nr.›</a:t>
            </a:fld>
            <a:endParaRPr lang="en-GB"/>
          </a:p>
        </p:txBody>
      </p:sp>
    </p:spTree>
    <p:extLst>
      <p:ext uri="{BB962C8B-B14F-4D97-AF65-F5344CB8AC3E}">
        <p14:creationId xmlns:p14="http://schemas.microsoft.com/office/powerpoint/2010/main" val="2243203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groningenlife.nl/nl/homepage"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duo.nl/particulier/collegegeld.jsp"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tussenjaarcentrum.nl/"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studielink.nl/"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www.studeermeteenplan.nl/"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Dit is de binnenkomst slide.</a:t>
            </a:r>
          </a:p>
          <a:p>
            <a:endParaRPr lang="nl-NL" dirty="0"/>
          </a:p>
          <a:p>
            <a:pPr marL="171450" indent="-171450">
              <a:buFontTx/>
              <a:buChar char="-"/>
            </a:pPr>
            <a:r>
              <a:rPr lang="nl-NL" baseline="0" dirty="0"/>
              <a:t>Voorlichting van 60 minuten. </a:t>
            </a:r>
          </a:p>
          <a:p>
            <a:pPr marL="171450" indent="-171450">
              <a:buFontTx/>
              <a:buChar char="-"/>
            </a:pPr>
            <a:r>
              <a:rPr lang="nl-NL" sz="1200" b="1" baseline="0"/>
              <a:t>Probeer </a:t>
            </a:r>
            <a:r>
              <a:rPr lang="nl-NL" sz="1200" b="1" baseline="0" dirty="0"/>
              <a:t>gelijk contact te maken met de klas. Begroeten bij binnenkomst, vragen of ze al veel lessen hebben gehad etc. (</a:t>
            </a:r>
            <a:r>
              <a:rPr lang="nl-NL" sz="1200" b="1" baseline="0" dirty="0" err="1"/>
              <a:t>small-talk</a:t>
            </a:r>
            <a:r>
              <a:rPr lang="nl-NL" sz="1200" b="1" baseline="0" dirty="0"/>
              <a:t>)</a:t>
            </a:r>
            <a:endParaRPr lang="nl-NL" sz="1200" b="1" dirty="0"/>
          </a:p>
          <a:p>
            <a:endParaRPr lang="en-NL" dirty="0"/>
          </a:p>
        </p:txBody>
      </p:sp>
      <p:sp>
        <p:nvSpPr>
          <p:cNvPr id="4" name="Slide Number Placeholder 3"/>
          <p:cNvSpPr>
            <a:spLocks noGrp="1"/>
          </p:cNvSpPr>
          <p:nvPr>
            <p:ph type="sldNum" sz="quarter" idx="5"/>
          </p:nvPr>
        </p:nvSpPr>
        <p:spPr/>
        <p:txBody>
          <a:bodyPr/>
          <a:lstStyle/>
          <a:p>
            <a:fld id="{9AEF732A-2549-D84D-9419-1C469A76EEDC}" type="slidenum">
              <a:rPr lang="en-GB" smtClean="0"/>
              <a:t>1</a:t>
            </a:fld>
            <a:endParaRPr lang="en-GB"/>
          </a:p>
        </p:txBody>
      </p:sp>
    </p:spTree>
    <p:extLst>
      <p:ext uri="{BB962C8B-B14F-4D97-AF65-F5344CB8AC3E}">
        <p14:creationId xmlns:p14="http://schemas.microsoft.com/office/powerpoint/2010/main" val="13128908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Arial" charset="0"/>
                <a:ea typeface="ＭＳ Ｐゴシック" pitchFamily="112" charset="-128"/>
                <a:cs typeface="ＭＳ Ｐゴシック" charset="0"/>
              </a:rPr>
              <a:t>Dit is een rooster van een week voor de tentamenweken. Heel weinig ingeplande lessen dus. Wil niet zeggen dat je de rest van de week op vakantie kunt of extra werken. In deze week moet je voorbereiden alle tentamens vaak nog projecten afronden. Dat moet je zelf inroosteren. De student van wie dit rooster was, vond deze week veel drukker en lastiger dan de vorige!</a:t>
            </a:r>
          </a:p>
          <a:p>
            <a:endParaRPr lang="en-NL" dirty="0"/>
          </a:p>
        </p:txBody>
      </p:sp>
      <p:sp>
        <p:nvSpPr>
          <p:cNvPr id="4" name="Slide Number Placeholder 3"/>
          <p:cNvSpPr>
            <a:spLocks noGrp="1"/>
          </p:cNvSpPr>
          <p:nvPr>
            <p:ph type="sldNum" sz="quarter" idx="5"/>
          </p:nvPr>
        </p:nvSpPr>
        <p:spPr/>
        <p:txBody>
          <a:bodyPr/>
          <a:lstStyle/>
          <a:p>
            <a:fld id="{9AEF732A-2549-D84D-9419-1C469A76EEDC}" type="slidenum">
              <a:rPr lang="en-GB" smtClean="0"/>
              <a:t>10</a:t>
            </a:fld>
            <a:endParaRPr lang="en-GB"/>
          </a:p>
        </p:txBody>
      </p:sp>
    </p:spTree>
    <p:extLst>
      <p:ext uri="{BB962C8B-B14F-4D97-AF65-F5344CB8AC3E}">
        <p14:creationId xmlns:p14="http://schemas.microsoft.com/office/powerpoint/2010/main" val="25516329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kern="1200" dirty="0">
                <a:solidFill>
                  <a:schemeClr val="tx1"/>
                </a:solidFill>
                <a:effectLst/>
                <a:latin typeface="Arial" charset="0"/>
                <a:ea typeface="ＭＳ Ｐゴシック" pitchFamily="112" charset="-128"/>
                <a:cs typeface="ＭＳ Ｐゴシック" charset="0"/>
              </a:rPr>
              <a:t>Probeer bij deze slide eigen voorbeelden te geven. Je mag ook altijd voorbeelden van anderen (vrienden, studiegenoten, collega studentvoorlichters) gebruiken. Het belangrijkste is om het wat concreter te maken voor doelgroep. Vertel dus je eigen ervaring. Benoem bijv. de minor die je gedaan hebt of gaat doen, waar jij op stage bent geweest of gaat, en vertel eventuele buitenlandervaring. </a:t>
            </a:r>
            <a:endParaRPr lang="nl-NL" sz="1200" kern="1200" dirty="0">
              <a:solidFill>
                <a:schemeClr val="tx1"/>
              </a:solidFill>
              <a:effectLst/>
              <a:latin typeface="Arial" charset="0"/>
              <a:ea typeface="ＭＳ Ｐゴシック" pitchFamily="112" charset="-128"/>
              <a:cs typeface="ＭＳ Ｐゴシック" charset="0"/>
            </a:endParaRPr>
          </a:p>
          <a:p>
            <a:endParaRPr lang="en-NL" dirty="0"/>
          </a:p>
        </p:txBody>
      </p:sp>
      <p:sp>
        <p:nvSpPr>
          <p:cNvPr id="4" name="Slide Number Placeholder 3"/>
          <p:cNvSpPr>
            <a:spLocks noGrp="1"/>
          </p:cNvSpPr>
          <p:nvPr>
            <p:ph type="sldNum" sz="quarter" idx="5"/>
          </p:nvPr>
        </p:nvSpPr>
        <p:spPr/>
        <p:txBody>
          <a:bodyPr/>
          <a:lstStyle/>
          <a:p>
            <a:fld id="{9AEF732A-2549-D84D-9419-1C469A76EEDC}" type="slidenum">
              <a:rPr lang="en-GB" smtClean="0"/>
              <a:t>11</a:t>
            </a:fld>
            <a:endParaRPr lang="en-GB"/>
          </a:p>
        </p:txBody>
      </p:sp>
    </p:spTree>
    <p:extLst>
      <p:ext uri="{BB962C8B-B14F-4D97-AF65-F5344CB8AC3E}">
        <p14:creationId xmlns:p14="http://schemas.microsoft.com/office/powerpoint/2010/main" val="21412328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0" baseline="0" dirty="0"/>
          </a:p>
        </p:txBody>
      </p:sp>
      <p:sp>
        <p:nvSpPr>
          <p:cNvPr id="4" name="Tijdelijke aanduiding voor dianumm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1ADBE5-939F-4269-A62B-3544AC6EF00E}" type="slidenum">
              <a:rPr kumimoji="0" lang="nl-NL" altLang="nl-NL"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nl-NL" altLang="nl-NL"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2857951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nl-NL" sz="1200" kern="1200" dirty="0">
                <a:solidFill>
                  <a:schemeClr val="tx1"/>
                </a:solidFill>
                <a:effectLst/>
                <a:latin typeface="Arial" charset="0"/>
                <a:ea typeface="ＭＳ Ｐゴシック" pitchFamily="112" charset="-128"/>
                <a:cs typeface="ＭＳ Ｐゴシック" charset="0"/>
              </a:rPr>
              <a:t>Kiezen is een proces en kun je indelen in verschillende fasen.</a:t>
            </a:r>
          </a:p>
          <a:p>
            <a:pPr fontAlgn="base"/>
            <a:r>
              <a:rPr lang="nl-NL" sz="1200" kern="1200" dirty="0">
                <a:solidFill>
                  <a:schemeClr val="tx1"/>
                </a:solidFill>
                <a:effectLst/>
                <a:latin typeface="Arial" charset="0"/>
                <a:ea typeface="ＭＳ Ｐゴシック" pitchFamily="112" charset="-128"/>
                <a:cs typeface="ＭＳ Ｐゴシック" charset="0"/>
              </a:rPr>
              <a:t> </a:t>
            </a:r>
          </a:p>
          <a:p>
            <a:pPr fontAlgn="base"/>
            <a:r>
              <a:rPr lang="nl-NL" sz="1200" u="sng" kern="1200" dirty="0">
                <a:solidFill>
                  <a:schemeClr val="tx1"/>
                </a:solidFill>
                <a:effectLst/>
                <a:latin typeface="Arial" charset="0"/>
                <a:ea typeface="ＭＳ Ｐゴシック" pitchFamily="112" charset="-128"/>
                <a:cs typeface="ＭＳ Ｐゴシック" charset="0"/>
              </a:rPr>
              <a:t>Oriënteren: Ken jezelf!</a:t>
            </a:r>
            <a:r>
              <a:rPr lang="nl-NL" sz="1200" kern="1200" dirty="0">
                <a:solidFill>
                  <a:schemeClr val="tx1"/>
                </a:solidFill>
                <a:effectLst/>
                <a:latin typeface="Arial" charset="0"/>
                <a:ea typeface="ＭＳ Ｐゴシック" pitchFamily="112" charset="-128"/>
                <a:cs typeface="ＭＳ Ｐゴシック" charset="0"/>
              </a:rPr>
              <a:t> In de eerste fase van het studiekeuzeproces ga je op zoek naar informatie over jezelf en opleidingen die je leuk lijken. In deze fase is enige mate van zelfkennis cruciaal: wat vind je belangrijk, wat doe je graag en waar ben je goed in? ​</a:t>
            </a:r>
          </a:p>
          <a:p>
            <a:pPr fontAlgn="base"/>
            <a:r>
              <a:rPr lang="nl-NL" sz="1200" kern="1200" dirty="0">
                <a:solidFill>
                  <a:schemeClr val="tx1"/>
                </a:solidFill>
                <a:effectLst/>
                <a:latin typeface="Arial" charset="0"/>
                <a:ea typeface="ＭＳ Ｐゴシック" pitchFamily="112" charset="-128"/>
                <a:cs typeface="ＭＳ Ｐゴシック" charset="0"/>
              </a:rPr>
              <a:t>​</a:t>
            </a:r>
          </a:p>
          <a:p>
            <a:pPr fontAlgn="base"/>
            <a:r>
              <a:rPr lang="nl-NL" sz="1200" kern="1200" dirty="0">
                <a:solidFill>
                  <a:schemeClr val="tx1"/>
                </a:solidFill>
                <a:effectLst/>
                <a:latin typeface="Arial" charset="0"/>
                <a:ea typeface="ＭＳ Ｐゴシック" pitchFamily="112" charset="-128"/>
                <a:cs typeface="ＭＳ Ｐゴシック" charset="0"/>
              </a:rPr>
              <a:t>​Zodra je antwoord weet op deze vragen, je bent hier waarschijnlijk mee bezig (geweest) in de LOB-lessen, kun je doelbewust op zoek gaan naar studies die hier op aan sluiten. ​</a:t>
            </a:r>
          </a:p>
          <a:p>
            <a:pPr fontAlgn="base"/>
            <a:r>
              <a:rPr lang="nl-NL" sz="1200" kern="1200" dirty="0">
                <a:solidFill>
                  <a:schemeClr val="tx1"/>
                </a:solidFill>
                <a:effectLst/>
                <a:latin typeface="Arial" charset="0"/>
                <a:ea typeface="ＭＳ Ｐゴシック" pitchFamily="112" charset="-128"/>
                <a:cs typeface="ＭＳ Ｐゴシック" charset="0"/>
              </a:rPr>
              <a:t>​</a:t>
            </a:r>
          </a:p>
          <a:p>
            <a:pPr fontAlgn="base"/>
            <a:r>
              <a:rPr lang="nl-NL" sz="1200" kern="1200" dirty="0">
                <a:solidFill>
                  <a:schemeClr val="tx1"/>
                </a:solidFill>
                <a:effectLst/>
                <a:latin typeface="Arial" charset="0"/>
                <a:ea typeface="ＭＳ Ｐゴシック" pitchFamily="112" charset="-128"/>
                <a:cs typeface="ＭＳ Ｐゴシック" charset="0"/>
              </a:rPr>
              <a:t>Vervolgens is het van belang om te bepalen welke eisen jij aan een opleiding stelt, o.a. wat betreft inhoud, niveau, loopbaanmogelijkheden en locatie.​</a:t>
            </a:r>
          </a:p>
          <a:p>
            <a:pPr fontAlgn="base"/>
            <a:r>
              <a:rPr lang="nl-NL" sz="1200" kern="1200" dirty="0">
                <a:solidFill>
                  <a:schemeClr val="tx1"/>
                </a:solidFill>
                <a:effectLst/>
                <a:latin typeface="Arial" charset="0"/>
                <a:ea typeface="ＭＳ Ｐゴシック" pitchFamily="112" charset="-128"/>
                <a:cs typeface="ＭＳ Ｐゴシック" charset="0"/>
              </a:rPr>
              <a:t> </a:t>
            </a:r>
          </a:p>
          <a:p>
            <a:pPr fontAlgn="base"/>
            <a:r>
              <a:rPr lang="nl-NL" sz="1200" u="sng" kern="1200" dirty="0">
                <a:solidFill>
                  <a:schemeClr val="tx1"/>
                </a:solidFill>
                <a:effectLst/>
                <a:latin typeface="Arial" charset="0"/>
                <a:ea typeface="ＭＳ Ｐゴシック" pitchFamily="112" charset="-128"/>
                <a:cs typeface="ＭＳ Ｐゴシック" charset="0"/>
              </a:rPr>
              <a:t>Verkennen:</a:t>
            </a:r>
            <a:r>
              <a:rPr lang="nl-NL" sz="1200" kern="1200" dirty="0">
                <a:solidFill>
                  <a:schemeClr val="tx1"/>
                </a:solidFill>
                <a:effectLst/>
                <a:latin typeface="Arial" charset="0"/>
                <a:ea typeface="ＭＳ Ｐゴシック" pitchFamily="112" charset="-128"/>
                <a:cs typeface="ＭＳ Ｐゴシック" charset="0"/>
              </a:rPr>
              <a:t> Welke van mijn interesses vind ik het belangrijkste? Welke opleidingen in de richting van mijn interesse vind ik het leukst? Heb ik de vereiste capaciteiten voor deze opleiding? </a:t>
            </a:r>
          </a:p>
          <a:p>
            <a:pPr fontAlgn="base"/>
            <a:r>
              <a:rPr lang="nl-NL" sz="1200" b="1" kern="1200" dirty="0">
                <a:solidFill>
                  <a:schemeClr val="tx1"/>
                </a:solidFill>
                <a:effectLst/>
                <a:latin typeface="Arial" charset="0"/>
                <a:ea typeface="ＭＳ Ｐゴシック" pitchFamily="112" charset="-128"/>
                <a:cs typeface="ＭＳ Ｐゴシック" charset="0"/>
              </a:rPr>
              <a:t> </a:t>
            </a:r>
            <a:endParaRPr lang="nl-NL" sz="1200" kern="1200" dirty="0">
              <a:solidFill>
                <a:schemeClr val="tx1"/>
              </a:solidFill>
              <a:effectLst/>
              <a:latin typeface="Arial" charset="0"/>
              <a:ea typeface="ＭＳ Ｐゴシック" pitchFamily="112" charset="-128"/>
              <a:cs typeface="ＭＳ Ｐゴシック" charset="0"/>
            </a:endParaRPr>
          </a:p>
          <a:p>
            <a:pPr fontAlgn="base"/>
            <a:r>
              <a:rPr lang="nl-NL" sz="1200" u="sng" kern="1200" dirty="0">
                <a:solidFill>
                  <a:schemeClr val="tx1"/>
                </a:solidFill>
                <a:effectLst/>
                <a:latin typeface="Arial" charset="0"/>
                <a:ea typeface="ＭＳ Ｐゴシック" pitchFamily="112" charset="-128"/>
                <a:cs typeface="ＭＳ Ｐゴシック" charset="0"/>
              </a:rPr>
              <a:t>Verdiepen:</a:t>
            </a:r>
            <a:r>
              <a:rPr lang="nl-NL" sz="1200" b="1" kern="1200" dirty="0">
                <a:solidFill>
                  <a:schemeClr val="tx1"/>
                </a:solidFill>
                <a:effectLst/>
                <a:latin typeface="Arial" charset="0"/>
                <a:ea typeface="ＭＳ Ｐゴシック" pitchFamily="112" charset="-128"/>
                <a:cs typeface="ＭＳ Ｐゴシック" charset="0"/>
              </a:rPr>
              <a:t> </a:t>
            </a:r>
            <a:r>
              <a:rPr lang="nl-NL" sz="1200" kern="1200" dirty="0">
                <a:solidFill>
                  <a:schemeClr val="tx1"/>
                </a:solidFill>
                <a:effectLst/>
                <a:latin typeface="Arial" charset="0"/>
                <a:ea typeface="ＭＳ Ｐゴシック" pitchFamily="112" charset="-128"/>
                <a:cs typeface="ＭＳ Ｐゴシック" charset="0"/>
              </a:rPr>
              <a:t>Zijn mijn verwachtingen van deze opleiding realistisch? Klopt het beeld dat ik van deze opleiding heb? Is dit nog steeds wat ik zoek? </a:t>
            </a:r>
          </a:p>
          <a:p>
            <a:pPr fontAlgn="base"/>
            <a:r>
              <a:rPr lang="nl-NL" sz="1200" kern="1200" dirty="0">
                <a:solidFill>
                  <a:schemeClr val="tx1"/>
                </a:solidFill>
                <a:effectLst/>
                <a:latin typeface="Arial" charset="0"/>
                <a:ea typeface="ＭＳ Ｐゴシック" pitchFamily="112" charset="-128"/>
                <a:cs typeface="ＭＳ Ｐゴシック" charset="0"/>
              </a:rPr>
              <a:t>Maar ook alle praktische vragen: Is het een fixus-opleiding? Ben ik toelaatbaar? Zijn er aanvullende toelatingseisen? Wanneer is de deadline voor aanmelden? Heb ik een </a:t>
            </a:r>
            <a:r>
              <a:rPr lang="nl-NL" sz="1200" kern="1200" dirty="0" err="1">
                <a:solidFill>
                  <a:schemeClr val="tx1"/>
                </a:solidFill>
                <a:effectLst/>
                <a:latin typeface="Arial" charset="0"/>
                <a:ea typeface="ＭＳ Ｐゴシック" pitchFamily="112" charset="-128"/>
                <a:cs typeface="ＭＳ Ｐゴシック" charset="0"/>
              </a:rPr>
              <a:t>digi</a:t>
            </a:r>
            <a:r>
              <a:rPr lang="nl-NL" sz="1200" kern="1200" dirty="0">
                <a:solidFill>
                  <a:schemeClr val="tx1"/>
                </a:solidFill>
                <a:effectLst/>
                <a:latin typeface="Arial" charset="0"/>
                <a:ea typeface="ＭＳ Ｐゴシック" pitchFamily="112" charset="-128"/>
                <a:cs typeface="ＭＳ Ｐゴシック" charset="0"/>
              </a:rPr>
              <a:t>-D-code? Hoe zit het met DUO? </a:t>
            </a:r>
            <a:r>
              <a:rPr lang="nl-NL" sz="1200" kern="1200" dirty="0" err="1">
                <a:solidFill>
                  <a:schemeClr val="tx1"/>
                </a:solidFill>
                <a:effectLst/>
                <a:latin typeface="Arial" charset="0"/>
                <a:ea typeface="ＭＳ Ｐゴシック" pitchFamily="112" charset="-128"/>
                <a:cs typeface="ＭＳ Ｐゴシック" charset="0"/>
              </a:rPr>
              <a:t>OV-kaart</a:t>
            </a:r>
            <a:r>
              <a:rPr lang="nl-NL" sz="1200" kern="1200" dirty="0">
                <a:solidFill>
                  <a:schemeClr val="tx1"/>
                </a:solidFill>
                <a:effectLst/>
                <a:latin typeface="Arial" charset="0"/>
                <a:ea typeface="ＭＳ Ｐゴシック" pitchFamily="112" charset="-128"/>
                <a:cs typeface="ＭＳ Ｐゴシック" charset="0"/>
              </a:rPr>
              <a:t>? </a:t>
            </a:r>
          </a:p>
          <a:p>
            <a:pPr fontAlgn="base"/>
            <a:r>
              <a:rPr lang="nl-NL" sz="1200" b="1" kern="1200" dirty="0">
                <a:solidFill>
                  <a:schemeClr val="tx1"/>
                </a:solidFill>
                <a:effectLst/>
                <a:latin typeface="Arial" charset="0"/>
                <a:ea typeface="ＭＳ Ｐゴシック" pitchFamily="112" charset="-128"/>
                <a:cs typeface="ＭＳ Ｐゴシック" charset="0"/>
              </a:rPr>
              <a:t> </a:t>
            </a:r>
            <a:endParaRPr lang="nl-NL" sz="1200" kern="1200" dirty="0">
              <a:solidFill>
                <a:schemeClr val="tx1"/>
              </a:solidFill>
              <a:effectLst/>
              <a:latin typeface="Arial" charset="0"/>
              <a:ea typeface="ＭＳ Ｐゴシック" pitchFamily="112" charset="-128"/>
              <a:cs typeface="ＭＳ Ｐゴシック" charset="0"/>
            </a:endParaRPr>
          </a:p>
          <a:p>
            <a:pPr fontAlgn="base"/>
            <a:r>
              <a:rPr lang="nl-NL" sz="1200" u="sng" kern="1200" dirty="0">
                <a:solidFill>
                  <a:schemeClr val="tx1"/>
                </a:solidFill>
                <a:effectLst/>
                <a:latin typeface="Arial" charset="0"/>
                <a:ea typeface="ＭＳ Ｐゴシック" pitchFamily="112" charset="-128"/>
                <a:cs typeface="ＭＳ Ｐゴシック" charset="0"/>
              </a:rPr>
              <a:t>Beslissen = kiezen</a:t>
            </a:r>
            <a:r>
              <a:rPr lang="nl-NL" sz="1200" kern="1200" dirty="0">
                <a:solidFill>
                  <a:schemeClr val="tx1"/>
                </a:solidFill>
                <a:effectLst/>
                <a:latin typeface="Arial" charset="0"/>
                <a:ea typeface="ＭＳ Ｐゴシック" pitchFamily="112" charset="-128"/>
                <a:cs typeface="ＭＳ Ｐゴシック" charset="0"/>
              </a:rPr>
              <a:t>: Na het verkennen en vergelijken van opleidingen is het nu tijd om een besluit te nemen. Dit is vaak geen kwestie van “even” de knoop doorhakken. Er is vast een opleiding die je echt interesseert, maar dat wil niet zeggen dat je geen twijfels meer hebt. De vraag blijft: vind je deze opleiding leuk genoeg om je minimaal vier jaar mee bezig te houden.</a:t>
            </a:r>
          </a:p>
          <a:p>
            <a:pPr fontAlgn="base"/>
            <a:r>
              <a:rPr lang="nl-NL" sz="1200" kern="1200" dirty="0">
                <a:solidFill>
                  <a:schemeClr val="tx1"/>
                </a:solidFill>
                <a:effectLst/>
                <a:latin typeface="Arial" charset="0"/>
                <a:ea typeface="ＭＳ Ｐゴシック" pitchFamily="112" charset="-128"/>
                <a:cs typeface="ＭＳ Ｐゴシック" charset="0"/>
              </a:rPr>
              <a:t>En bedenk: een opleiding is eigenlijk nooit 100% leuk! Er zijn</a:t>
            </a:r>
            <a:r>
              <a:rPr lang="nl-NL" sz="1200" kern="1200" baseline="0" dirty="0">
                <a:solidFill>
                  <a:schemeClr val="tx1"/>
                </a:solidFill>
                <a:effectLst/>
                <a:latin typeface="Arial" charset="0"/>
                <a:ea typeface="ＭＳ Ｐゴシック" pitchFamily="112" charset="-128"/>
                <a:cs typeface="ＭＳ Ｐゴシック" charset="0"/>
              </a:rPr>
              <a:t> altijd vakken of onderwerpen die je minder leuk vindt. Zolang je 70%/80% interessant vindt en met plezier naar school gaat, zit je goed.</a:t>
            </a:r>
            <a:endParaRPr lang="nl-NL" sz="1200" kern="1200" dirty="0">
              <a:solidFill>
                <a:schemeClr val="tx1"/>
              </a:solidFill>
              <a:effectLst/>
              <a:latin typeface="Arial" charset="0"/>
              <a:ea typeface="ＭＳ Ｐゴシック" pitchFamily="112" charset="-128"/>
              <a:cs typeface="ＭＳ Ｐゴシック" charset="0"/>
            </a:endParaRPr>
          </a:p>
          <a:p>
            <a:pPr fontAlgn="base"/>
            <a:r>
              <a:rPr lang="nl-NL" sz="1200" kern="1200" dirty="0">
                <a:solidFill>
                  <a:schemeClr val="tx1"/>
                </a:solidFill>
                <a:effectLst/>
                <a:latin typeface="Arial" charset="0"/>
                <a:ea typeface="ＭＳ Ｐゴシック" pitchFamily="112" charset="-128"/>
                <a:cs typeface="ＭＳ Ｐゴシック" charset="0"/>
              </a:rPr>
              <a:t> </a:t>
            </a:r>
          </a:p>
          <a:p>
            <a:pPr fontAlgn="base"/>
            <a:r>
              <a:rPr lang="nl-NL" sz="1200" kern="1200" dirty="0">
                <a:solidFill>
                  <a:schemeClr val="tx1"/>
                </a:solidFill>
                <a:effectLst/>
                <a:latin typeface="Arial" charset="0"/>
                <a:ea typeface="ＭＳ Ｐゴシック" pitchFamily="112" charset="-128"/>
                <a:cs typeface="ＭＳ Ｐゴシック" charset="0"/>
              </a:rPr>
              <a:t>Let op: In dit proces is het heel normaal als je ‘terugvalt’ van bv. fase 4 naar fase 2, als bijvoorbeeld blijkt dat een bepaalde studie toch niet bij je past </a:t>
            </a:r>
            <a:r>
              <a:rPr lang="nl-NL" sz="1200" i="1" kern="1200" dirty="0">
                <a:solidFill>
                  <a:schemeClr val="tx1"/>
                </a:solidFill>
                <a:effectLst/>
                <a:latin typeface="Arial" charset="0"/>
                <a:ea typeface="ＭＳ Ｐゴシック" pitchFamily="112" charset="-128"/>
                <a:cs typeface="ＭＳ Ｐゴシック" charset="0"/>
              </a:rPr>
              <a:t>(bijv. je komt er achter dat de opleiding in de praktijk anders is dan je had gedacht. Bijv. Fysio is een studie waarbij je als student op elkaar oefent en dus veel aan elkaar zit. Dat vindt niet iedereen fijn).</a:t>
            </a:r>
            <a:r>
              <a:rPr lang="nl-NL" sz="1200" kern="1200" dirty="0">
                <a:solidFill>
                  <a:schemeClr val="tx1"/>
                </a:solidFill>
                <a:effectLst/>
                <a:latin typeface="Arial" charset="0"/>
                <a:ea typeface="ＭＳ Ｐゴシック" pitchFamily="112" charset="-128"/>
                <a:cs typeface="ＭＳ Ｐゴシック" charset="0"/>
              </a:rPr>
              <a:t> Er kunnen ook tussenstappen worden genomen en af en toe een stap terug. </a:t>
            </a:r>
          </a:p>
          <a:p>
            <a:pPr fontAlgn="base"/>
            <a:r>
              <a:rPr lang="nl-NL" sz="1200" kern="1200" dirty="0">
                <a:solidFill>
                  <a:schemeClr val="tx1"/>
                </a:solidFill>
                <a:effectLst/>
                <a:latin typeface="Arial" charset="0"/>
                <a:ea typeface="ＭＳ Ｐゴシック" pitchFamily="112" charset="-128"/>
                <a:cs typeface="ＭＳ Ｐゴシック" charset="0"/>
              </a:rPr>
              <a:t> </a:t>
            </a:r>
          </a:p>
          <a:p>
            <a:pPr fontAlgn="base"/>
            <a:r>
              <a:rPr lang="nl-NL" sz="1200" kern="1200" dirty="0">
                <a:solidFill>
                  <a:schemeClr val="tx1"/>
                </a:solidFill>
                <a:effectLst/>
                <a:latin typeface="Arial" charset="0"/>
                <a:ea typeface="ＭＳ Ｐゴシック" pitchFamily="112" charset="-128"/>
                <a:cs typeface="ＭＳ Ｐゴシック" charset="0"/>
              </a:rPr>
              <a:t>​</a:t>
            </a:r>
          </a:p>
          <a:p>
            <a:pPr fontAlgn="base"/>
            <a:r>
              <a:rPr lang="nl-NL" sz="1200" u="sng" kern="1200" dirty="0">
                <a:solidFill>
                  <a:schemeClr val="tx1"/>
                </a:solidFill>
                <a:effectLst/>
                <a:latin typeface="Arial" charset="0"/>
                <a:ea typeface="ＭＳ Ｐゴシック" pitchFamily="112" charset="-128"/>
                <a:cs typeface="ＭＳ Ｐゴシック" charset="0"/>
              </a:rPr>
              <a:t>Tip:</a:t>
            </a:r>
            <a:r>
              <a:rPr lang="nl-NL" sz="1200" kern="1200" dirty="0">
                <a:solidFill>
                  <a:schemeClr val="tx1"/>
                </a:solidFill>
                <a:effectLst/>
                <a:latin typeface="Arial" charset="0"/>
                <a:ea typeface="ＭＳ Ｐゴシック" pitchFamily="112" charset="-128"/>
                <a:cs typeface="ＭＳ Ｐゴシック" charset="0"/>
              </a:rPr>
              <a:t> Een studiekeuze is geen keuze voor het leven. ​</a:t>
            </a:r>
          </a:p>
          <a:p>
            <a:pPr fontAlgn="base"/>
            <a:r>
              <a:rPr lang="nl-NL" sz="1200" kern="1200" dirty="0">
                <a:solidFill>
                  <a:schemeClr val="tx1"/>
                </a:solidFill>
                <a:effectLst/>
                <a:latin typeface="Arial" charset="0"/>
                <a:ea typeface="ＭＳ Ｐゴシック" pitchFamily="112" charset="-128"/>
                <a:cs typeface="ＭＳ Ｐゴシック" charset="0"/>
              </a:rPr>
              <a:t>Wist je dat 60% van de Nederlanders (totaal) ander werk doet dan waar ze voor zijn opgeleid.​</a:t>
            </a:r>
          </a:p>
          <a:p>
            <a:endParaRPr lang="en-NL" dirty="0"/>
          </a:p>
        </p:txBody>
      </p:sp>
      <p:sp>
        <p:nvSpPr>
          <p:cNvPr id="4" name="Slide Number Placeholder 3"/>
          <p:cNvSpPr>
            <a:spLocks noGrp="1"/>
          </p:cNvSpPr>
          <p:nvPr>
            <p:ph type="sldNum" sz="quarter" idx="5"/>
          </p:nvPr>
        </p:nvSpPr>
        <p:spPr/>
        <p:txBody>
          <a:bodyPr/>
          <a:lstStyle/>
          <a:p>
            <a:fld id="{9AEF732A-2549-D84D-9419-1C469A76EEDC}" type="slidenum">
              <a:rPr lang="en-GB" smtClean="0"/>
              <a:t>13</a:t>
            </a:fld>
            <a:endParaRPr lang="en-GB"/>
          </a:p>
        </p:txBody>
      </p:sp>
    </p:spTree>
    <p:extLst>
      <p:ext uri="{BB962C8B-B14F-4D97-AF65-F5344CB8AC3E}">
        <p14:creationId xmlns:p14="http://schemas.microsoft.com/office/powerpoint/2010/main" val="25904538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latin typeface="Arial"/>
                <a:ea typeface="ＭＳ Ｐゴシック"/>
                <a:cs typeface="Arial"/>
              </a:rPr>
              <a:t>Een belangrijke stap in de fase van het verkennen, filteren door middel van interessegebieden! Deze staan in de brochure en kunnen een mooie eerste stap zijn in deze fase. Welke gebieden spreken je aan</a:t>
            </a:r>
            <a:endParaRPr lang="nl-NL" sz="1200" kern="1200" baseline="0" dirty="0">
              <a:solidFill>
                <a:schemeClr val="tx1"/>
              </a:solidFill>
              <a:effectLst/>
              <a:latin typeface="Arial" charset="0"/>
              <a:ea typeface="ＭＳ Ｐゴシック" pitchFamily="112" charset="-128"/>
              <a:cs typeface="Arial"/>
            </a:endParaRPr>
          </a:p>
          <a:p>
            <a:endParaRPr lang="nl-NL" sz="1200" kern="1200" baseline="0" noProof="0" dirty="0">
              <a:solidFill>
                <a:schemeClr val="tx1"/>
              </a:solidFill>
              <a:effectLst/>
              <a:latin typeface="Arial" charset="0"/>
              <a:ea typeface="ＭＳ Ｐゴシック" pitchFamily="112" charset="-128"/>
            </a:endParaRPr>
          </a:p>
        </p:txBody>
      </p:sp>
      <p:sp>
        <p:nvSpPr>
          <p:cNvPr id="4" name="Slide Number Placeholder 3"/>
          <p:cNvSpPr>
            <a:spLocks noGrp="1"/>
          </p:cNvSpPr>
          <p:nvPr>
            <p:ph type="sldNum" sz="quarter" idx="5"/>
          </p:nvPr>
        </p:nvSpPr>
        <p:spPr/>
        <p:txBody>
          <a:bodyPr/>
          <a:lstStyle/>
          <a:p>
            <a:fld id="{9AEF732A-2549-D84D-9419-1C469A76EEDC}" type="slidenum">
              <a:rPr lang="en-GB" smtClean="0"/>
              <a:t>14</a:t>
            </a:fld>
            <a:endParaRPr lang="en-GB"/>
          </a:p>
        </p:txBody>
      </p:sp>
    </p:spTree>
    <p:extLst>
      <p:ext uri="{BB962C8B-B14F-4D97-AF65-F5344CB8AC3E}">
        <p14:creationId xmlns:p14="http://schemas.microsoft.com/office/powerpoint/2010/main" val="40407368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nl-NL" sz="1200" kern="1200" dirty="0">
                <a:solidFill>
                  <a:schemeClr val="tx1"/>
                </a:solidFill>
                <a:effectLst/>
                <a:latin typeface="Arial" charset="0"/>
                <a:ea typeface="ＭＳ Ｐゴシック" pitchFamily="112" charset="-128"/>
                <a:cs typeface="ＭＳ Ｐゴシック" charset="0"/>
              </a:rPr>
              <a:t>Vaak kun je bij het kiezen van een opleiding wel wat hulp gebruiken. </a:t>
            </a:r>
          </a:p>
          <a:p>
            <a:pPr fontAlgn="base"/>
            <a:r>
              <a:rPr lang="nl-NL" sz="1200" kern="1200" dirty="0">
                <a:solidFill>
                  <a:schemeClr val="tx1"/>
                </a:solidFill>
                <a:effectLst/>
                <a:latin typeface="Arial" charset="0"/>
                <a:ea typeface="ＭＳ Ｐゴシック" pitchFamily="112" charset="-128"/>
                <a:cs typeface="ＭＳ Ｐゴシック" charset="0"/>
              </a:rPr>
              <a:t> </a:t>
            </a:r>
          </a:p>
          <a:p>
            <a:pPr fontAlgn="base"/>
            <a:r>
              <a:rPr lang="nl-NL" sz="1200" kern="1200" dirty="0">
                <a:solidFill>
                  <a:schemeClr val="tx1"/>
                </a:solidFill>
                <a:effectLst/>
                <a:latin typeface="Arial" charset="0"/>
                <a:ea typeface="ＭＳ Ｐゴシック" pitchFamily="112" charset="-128"/>
                <a:cs typeface="ＭＳ Ｐゴシック" charset="0"/>
              </a:rPr>
              <a:t>De studiekeuze</a:t>
            </a:r>
            <a:r>
              <a:rPr lang="nl-NL" sz="1200" kern="1200" baseline="0" dirty="0">
                <a:solidFill>
                  <a:schemeClr val="tx1"/>
                </a:solidFill>
                <a:effectLst/>
                <a:latin typeface="Arial" charset="0"/>
                <a:ea typeface="ＭＳ Ｐゴシック" pitchFamily="112" charset="-128"/>
                <a:cs typeface="ＭＳ Ｐゴシック" charset="0"/>
              </a:rPr>
              <a:t> routekaart staat op de slide, maar hoeft niet benoemd te worden.</a:t>
            </a:r>
            <a:endParaRPr lang="nl-NL" sz="1200" kern="1200" dirty="0">
              <a:solidFill>
                <a:schemeClr val="tx1"/>
              </a:solidFill>
              <a:effectLst/>
              <a:latin typeface="Arial" charset="0"/>
              <a:ea typeface="ＭＳ Ｐゴシック" pitchFamily="112" charset="-128"/>
              <a:cs typeface="ＭＳ Ｐゴシック" charset="0"/>
            </a:endParaRPr>
          </a:p>
          <a:p>
            <a:endParaRPr lang="en-NL" dirty="0"/>
          </a:p>
        </p:txBody>
      </p:sp>
      <p:sp>
        <p:nvSpPr>
          <p:cNvPr id="4" name="Slide Number Placeholder 3"/>
          <p:cNvSpPr>
            <a:spLocks noGrp="1"/>
          </p:cNvSpPr>
          <p:nvPr>
            <p:ph type="sldNum" sz="quarter" idx="5"/>
          </p:nvPr>
        </p:nvSpPr>
        <p:spPr/>
        <p:txBody>
          <a:bodyPr/>
          <a:lstStyle/>
          <a:p>
            <a:fld id="{9AEF732A-2549-D84D-9419-1C469A76EEDC}" type="slidenum">
              <a:rPr lang="en-GB" smtClean="0"/>
              <a:t>15</a:t>
            </a:fld>
            <a:endParaRPr lang="en-GB"/>
          </a:p>
        </p:txBody>
      </p:sp>
    </p:spTree>
    <p:extLst>
      <p:ext uri="{BB962C8B-B14F-4D97-AF65-F5344CB8AC3E}">
        <p14:creationId xmlns:p14="http://schemas.microsoft.com/office/powerpoint/2010/main" val="10775553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buFont typeface="+mj-lt"/>
              <a:buNone/>
              <a:defRPr/>
            </a:pPr>
            <a:r>
              <a:rPr lang="nl-NL" dirty="0">
                <a:latin typeface="Arial" charset="0"/>
              </a:rPr>
              <a:t>Hoe</a:t>
            </a:r>
            <a:r>
              <a:rPr lang="nl-NL" baseline="0" dirty="0">
                <a:latin typeface="Arial" charset="0"/>
              </a:rPr>
              <a:t> kunt u als ouders verder helpen?</a:t>
            </a:r>
            <a:endParaRPr lang="nl-NL" dirty="0">
              <a:latin typeface="Arial" charset="0"/>
            </a:endParaRPr>
          </a:p>
          <a:p>
            <a:pPr>
              <a:buFont typeface="+mj-lt"/>
              <a:buAutoNum type="arabicPeriod"/>
              <a:defRPr/>
            </a:pPr>
            <a:endParaRPr lang="nl-NL" dirty="0">
              <a:latin typeface="Arial" charset="0"/>
            </a:endParaRPr>
          </a:p>
          <a:p>
            <a:pPr>
              <a:buFont typeface="+mj-lt"/>
              <a:buAutoNum type="arabicPeriod"/>
              <a:defRPr/>
            </a:pPr>
            <a:r>
              <a:rPr lang="nl-NL" dirty="0">
                <a:latin typeface="Arial" charset="0"/>
              </a:rPr>
              <a:t>Ga vanaf het voorlaatste jaar al in gesprek over de studiekeuze van uw zoon/ dochter. Bij de meeste studiekiezers</a:t>
            </a:r>
            <a:r>
              <a:rPr lang="nl-NL" baseline="0" dirty="0">
                <a:latin typeface="Arial" charset="0"/>
              </a:rPr>
              <a:t> neemt dit proces twee jaar in beslag en het helpt om daar al vroeg over na te denken.</a:t>
            </a:r>
            <a:endParaRPr lang="nl-NL" dirty="0">
              <a:latin typeface="Arial" charset="0"/>
            </a:endParaRPr>
          </a:p>
          <a:p>
            <a:pPr>
              <a:buFont typeface="+mj-lt"/>
              <a:buAutoNum type="arabicPeriod"/>
              <a:defRPr/>
            </a:pPr>
            <a:endParaRPr lang="nl-NL" dirty="0">
              <a:latin typeface="Arial" charset="0"/>
            </a:endParaRPr>
          </a:p>
          <a:p>
            <a:pPr marL="0" marR="0" lvl="0" indent="0" algn="l" defTabSz="914400" rtl="0" eaLnBrk="0" fontAlgn="base" latinLnBrk="0" hangingPunct="0">
              <a:lnSpc>
                <a:spcPct val="100000"/>
              </a:lnSpc>
              <a:spcBef>
                <a:spcPct val="30000"/>
              </a:spcBef>
              <a:spcAft>
                <a:spcPct val="0"/>
              </a:spcAft>
              <a:buClrTx/>
              <a:buSzTx/>
              <a:buFont typeface="+mj-lt"/>
              <a:buAutoNum type="arabicPeriod"/>
              <a:tabLst/>
              <a:defRPr/>
            </a:pPr>
            <a:r>
              <a:rPr lang="nl-NL" dirty="0">
                <a:latin typeface="Arial" charset="0"/>
              </a:rPr>
              <a:t>Help een studiekeuze planning te maken. Bepaal samen welke open dagen te bezoeken en</a:t>
            </a:r>
            <a:r>
              <a:rPr lang="nl-NL" baseline="0" dirty="0">
                <a:latin typeface="Arial" charset="0"/>
              </a:rPr>
              <a:t> plan ze in. Hou ook ruimte voor het bezoeken van een of meer meeloopdagen.</a:t>
            </a:r>
            <a:br>
              <a:rPr lang="nl-NL" baseline="0" dirty="0">
                <a:latin typeface="Arial" charset="0"/>
              </a:rPr>
            </a:br>
            <a:endParaRPr lang="nl-NL" dirty="0">
              <a:latin typeface="Arial" charset="0"/>
            </a:endParaRPr>
          </a:p>
          <a:p>
            <a:pPr>
              <a:buFont typeface="+mj-lt"/>
              <a:buAutoNum type="arabicPeriod"/>
              <a:defRPr/>
            </a:pPr>
            <a:r>
              <a:rPr lang="nl-NL" dirty="0">
                <a:latin typeface="Arial" charset="0"/>
              </a:rPr>
              <a:t>Vraag door over </a:t>
            </a:r>
            <a:r>
              <a:rPr lang="nl-NL" baseline="0" dirty="0">
                <a:latin typeface="Arial" charset="0"/>
              </a:rPr>
              <a:t>zijn/haar interesses? Welke vakken goed in? Welke beroepen interessant? Is uw kind praktisch aangelegd of wil het zich liever verdiepen in theorie? Is de universiteit een logische keuze? Of past het hbo meer bij hem/haar? Wil hij/zij iets met mensen? Wil hij/zij iets met economie? Zo zijn er nog veel meer vragen om samen de studiekeuze te verkennen. </a:t>
            </a:r>
          </a:p>
          <a:p>
            <a:pPr>
              <a:buFont typeface="+mj-lt"/>
              <a:buAutoNum type="arabicPeriod"/>
              <a:defRPr/>
            </a:pPr>
            <a:endParaRPr lang="nl-NL" dirty="0">
              <a:latin typeface="Arial" charset="0"/>
            </a:endParaRPr>
          </a:p>
          <a:p>
            <a:pPr>
              <a:buFont typeface="+mj-lt"/>
              <a:buNone/>
              <a:defRPr/>
            </a:pPr>
            <a:r>
              <a:rPr lang="nl-NL" dirty="0">
                <a:latin typeface="Arial" charset="0"/>
              </a:rPr>
              <a:t>4. Zorg</a:t>
            </a:r>
            <a:r>
              <a:rPr lang="nl-NL" baseline="0" dirty="0">
                <a:latin typeface="Arial" charset="0"/>
              </a:rPr>
              <a:t> als ouders dat je zoveel mogelijk objectief blijft </a:t>
            </a:r>
            <a:r>
              <a:rPr lang="nl-NL" baseline="0" dirty="0" err="1">
                <a:latin typeface="Arial" charset="0"/>
              </a:rPr>
              <a:t>mbt</a:t>
            </a:r>
            <a:r>
              <a:rPr lang="nl-NL" baseline="0" dirty="0">
                <a:latin typeface="Arial" charset="0"/>
              </a:rPr>
              <a:t> eigen ervaringen/ wensen/ gedachten en open vragen stelt </a:t>
            </a:r>
            <a:r>
              <a:rPr lang="nl-NL" baseline="0" dirty="0" err="1">
                <a:latin typeface="Arial" charset="0"/>
              </a:rPr>
              <a:t>ipv</a:t>
            </a:r>
            <a:r>
              <a:rPr lang="nl-NL" baseline="0" dirty="0">
                <a:latin typeface="Arial" charset="0"/>
              </a:rPr>
              <a:t> sturende vragen</a:t>
            </a:r>
          </a:p>
          <a:p>
            <a:pPr>
              <a:buFont typeface="+mj-lt"/>
              <a:buNone/>
              <a:defRPr/>
            </a:pPr>
            <a:endParaRPr lang="nl-NL" dirty="0">
              <a:latin typeface="Arial" charset="0"/>
            </a:endParaRPr>
          </a:p>
          <a:p>
            <a:pPr>
              <a:buFont typeface="+mj-lt"/>
              <a:buNone/>
              <a:defRPr/>
            </a:pPr>
            <a:r>
              <a:rPr lang="nl-NL" dirty="0">
                <a:latin typeface="Arial" charset="0"/>
              </a:rPr>
              <a:t>5. Help bij het maken van een shortlist van studie-opties</a:t>
            </a:r>
            <a:r>
              <a:rPr lang="nl-NL" baseline="0" dirty="0">
                <a:latin typeface="Arial" charset="0"/>
              </a:rPr>
              <a:t> voor meer overzicht en verdiep je samen in de A tot Z lijst en of ECTS course </a:t>
            </a:r>
            <a:r>
              <a:rPr lang="nl-NL" baseline="0" dirty="0" err="1">
                <a:latin typeface="Arial" charset="0"/>
              </a:rPr>
              <a:t>catalogue</a:t>
            </a:r>
            <a:r>
              <a:rPr lang="nl-NL" baseline="0" dirty="0">
                <a:latin typeface="Arial" charset="0"/>
              </a:rPr>
              <a:t> op Hanze.nl/onderwijs.</a:t>
            </a:r>
            <a:endParaRPr lang="nl-NL" dirty="0">
              <a:latin typeface="Arial" charset="0"/>
            </a:endParaRPr>
          </a:p>
          <a:p>
            <a:pPr>
              <a:buFont typeface="+mj-lt"/>
              <a:buAutoNum type="arabicPeriod"/>
              <a:defRPr/>
            </a:pPr>
            <a:endParaRPr lang="nl-NL" dirty="0">
              <a:latin typeface="Arial" charset="0"/>
            </a:endParaRPr>
          </a:p>
          <a:p>
            <a:pPr marL="0" marR="0" lvl="0" indent="0" algn="l" defTabSz="914400" rtl="0" eaLnBrk="0" fontAlgn="base" latinLnBrk="0" hangingPunct="0">
              <a:lnSpc>
                <a:spcPct val="100000"/>
              </a:lnSpc>
              <a:spcBef>
                <a:spcPct val="30000"/>
              </a:spcBef>
              <a:spcAft>
                <a:spcPct val="0"/>
              </a:spcAft>
              <a:buClrTx/>
              <a:buSzTx/>
              <a:buFont typeface="+mj-lt"/>
              <a:buNone/>
              <a:tabLst/>
              <a:defRPr/>
            </a:pPr>
            <a:r>
              <a:rPr lang="nl-NL" dirty="0">
                <a:latin typeface="Arial" charset="0"/>
              </a:rPr>
              <a:t>5. Denk</a:t>
            </a:r>
            <a:r>
              <a:rPr lang="nl-NL" baseline="0" dirty="0">
                <a:latin typeface="Arial" charset="0"/>
              </a:rPr>
              <a:t> ook aan meelopen met een beroepsbeoefenaar en m</a:t>
            </a:r>
            <a:r>
              <a:rPr lang="nl-NL" dirty="0">
                <a:latin typeface="Arial" charset="0"/>
              </a:rPr>
              <a:t>aak gebruik van de meeloopdag</a:t>
            </a:r>
            <a:r>
              <a:rPr lang="nl-NL" baseline="0" dirty="0">
                <a:latin typeface="Arial" charset="0"/>
              </a:rPr>
              <a:t>en van de opleiding zelf.</a:t>
            </a:r>
            <a:r>
              <a:rPr lang="nl-NL" baseline="0" dirty="0"/>
              <a:t> Onze eerstejaars ervaren meeloopdagen, naast de open dag, hét belangrijkste middel in hun studiekeuze.</a:t>
            </a:r>
            <a:endParaRPr lang="nl-NL" dirty="0">
              <a:latin typeface="Arial" charset="0"/>
            </a:endParaRPr>
          </a:p>
          <a:p>
            <a:endParaRPr lang="nl-NL" b="0" baseline="0" dirty="0">
              <a:latin typeface="Arial" charset="0"/>
            </a:endParaRPr>
          </a:p>
          <a:p>
            <a:r>
              <a:rPr lang="nl-NL" sz="1200" b="0" i="0" u="none" strike="noStrike" kern="1200" dirty="0">
                <a:solidFill>
                  <a:schemeClr val="tx1"/>
                </a:solidFill>
                <a:effectLst/>
                <a:latin typeface="Arial" charset="0"/>
                <a:ea typeface="ＭＳ Ｐゴシック" pitchFamily="112" charset="-128"/>
                <a:cs typeface="ＭＳ Ｐゴシック" charset="0"/>
              </a:rPr>
              <a:t>Heeft</a:t>
            </a:r>
            <a:r>
              <a:rPr lang="nl-NL" sz="1200" b="0" i="0" u="none" strike="noStrike" kern="1200" baseline="0" dirty="0">
                <a:solidFill>
                  <a:schemeClr val="tx1"/>
                </a:solidFill>
                <a:effectLst/>
                <a:latin typeface="Arial" charset="0"/>
                <a:ea typeface="ＭＳ Ｐゴシック" pitchFamily="112" charset="-128"/>
                <a:cs typeface="ＭＳ Ｐゴシック" charset="0"/>
              </a:rPr>
              <a:t> uw zoon of dochter </a:t>
            </a:r>
            <a:r>
              <a:rPr lang="nl-NL" sz="1200" b="0" i="0" u="none" strike="noStrike" kern="1200" dirty="0">
                <a:solidFill>
                  <a:schemeClr val="tx1"/>
                </a:solidFill>
                <a:effectLst/>
                <a:latin typeface="Arial" charset="0"/>
                <a:ea typeface="ＭＳ Ｐゴシック" pitchFamily="112" charset="-128"/>
                <a:cs typeface="ＭＳ Ｐゴシック" charset="0"/>
              </a:rPr>
              <a:t>moeite met het maken van een studiekeuze? In dat geval kan het helpen om in gesprek te gaan met een van onze professionele studiekeuzeadviseurs</a:t>
            </a:r>
            <a:r>
              <a:rPr lang="nl-NL" sz="1200" b="0" i="0" u="none" strike="noStrike" kern="1200" baseline="0" dirty="0">
                <a:solidFill>
                  <a:schemeClr val="tx1"/>
                </a:solidFill>
                <a:effectLst/>
                <a:latin typeface="Arial" charset="0"/>
                <a:ea typeface="ＭＳ Ｐゴシック" pitchFamily="112" charset="-128"/>
                <a:cs typeface="ＭＳ Ｐゴシック" charset="0"/>
              </a:rPr>
              <a:t> v</a:t>
            </a:r>
            <a:r>
              <a:rPr lang="nl-NL" baseline="0" dirty="0">
                <a:latin typeface="Arial" charset="0"/>
              </a:rPr>
              <a:t>an Hanze </a:t>
            </a:r>
            <a:r>
              <a:rPr lang="nl-NL" baseline="0" dirty="0" err="1">
                <a:latin typeface="Arial" charset="0"/>
              </a:rPr>
              <a:t>studiekeuzeadvies</a:t>
            </a:r>
            <a:r>
              <a:rPr lang="nl-NL" baseline="0" dirty="0">
                <a:latin typeface="Arial" charset="0"/>
              </a:rPr>
              <a:t>. </a:t>
            </a:r>
            <a:br>
              <a:rPr lang="nl-NL" baseline="0" dirty="0"/>
            </a:br>
            <a:br>
              <a:rPr lang="nl-NL" baseline="0" dirty="0"/>
            </a:br>
            <a:endParaRPr lang="nl-NL" baseline="0" dirty="0"/>
          </a:p>
          <a:p>
            <a:endParaRPr lang="nl-NL" baseline="0" dirty="0"/>
          </a:p>
          <a:p>
            <a:endParaRPr lang="nl-NL" baseline="0" dirty="0"/>
          </a:p>
          <a:p>
            <a:pPr>
              <a:buFont typeface="+mj-lt"/>
              <a:buAutoNum type="arabicPeriod"/>
              <a:defRPr/>
            </a:pPr>
            <a:endParaRPr lang="nl-NL" dirty="0">
              <a:latin typeface="Arial" charset="0"/>
            </a:endParaRPr>
          </a:p>
          <a:p>
            <a:endParaRPr lang="nl-NL" baseline="0" dirty="0">
              <a:effectLst/>
            </a:endParaRPr>
          </a:p>
        </p:txBody>
      </p:sp>
      <p:sp>
        <p:nvSpPr>
          <p:cNvPr id="4" name="Tijdelijke aanduiding voor dianumm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1ADBE5-939F-4269-A62B-3544AC6EF00E}" type="slidenum">
              <a:rPr kumimoji="0" lang="nl-NL" altLang="nl-NL"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nl-NL" altLang="nl-NL"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8128396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nl-NL" sz="1200" kern="1200" dirty="0">
                <a:solidFill>
                  <a:schemeClr val="tx1"/>
                </a:solidFill>
                <a:effectLst/>
                <a:latin typeface="Arial" charset="0"/>
                <a:ea typeface="ＭＳ Ｐゴシック" pitchFamily="112" charset="-128"/>
                <a:cs typeface="ＭＳ Ｐゴシック" charset="0"/>
              </a:rPr>
              <a:t>Overgang: even kijken of jullie nog scherp zijn</a:t>
            </a:r>
            <a:r>
              <a:rPr lang="nl-NL" sz="1200" kern="1200">
                <a:solidFill>
                  <a:schemeClr val="tx1"/>
                </a:solidFill>
                <a:effectLst/>
                <a:latin typeface="Arial" charset="0"/>
                <a:ea typeface="ＭＳ Ｐゴシック" pitchFamily="112" charset="-128"/>
                <a:cs typeface="ＭＳ Ｐゴシック" charset="0"/>
              </a:rPr>
              <a:t>, aandacht erbij grapje. </a:t>
            </a:r>
          </a:p>
          <a:p>
            <a:pPr fontAlgn="base"/>
            <a:endParaRPr lang="nl-NL" sz="1200" kern="1200">
              <a:solidFill>
                <a:schemeClr val="tx1"/>
              </a:solidFill>
              <a:effectLst/>
              <a:latin typeface="Arial" charset="0"/>
              <a:ea typeface="ＭＳ Ｐゴシック" pitchFamily="112" charset="-128"/>
              <a:cs typeface="ＭＳ Ｐゴシック" charset="0"/>
            </a:endParaRPr>
          </a:p>
          <a:p>
            <a:pPr fontAlgn="base"/>
            <a:r>
              <a:rPr lang="nl-NL" sz="1200" kern="1200" dirty="0">
                <a:solidFill>
                  <a:schemeClr val="tx1"/>
                </a:solidFill>
                <a:effectLst/>
                <a:latin typeface="Arial" charset="0"/>
                <a:ea typeface="ＭＳ Ｐゴシック" pitchFamily="112" charset="-128"/>
                <a:cs typeface="ＭＳ Ｐゴシック" charset="0"/>
              </a:rPr>
              <a:t>Sommige opleidingen hebben </a:t>
            </a:r>
            <a:r>
              <a:rPr lang="nl-NL" sz="1200" u="sng" kern="1200" dirty="0">
                <a:solidFill>
                  <a:schemeClr val="tx1"/>
                </a:solidFill>
                <a:effectLst/>
                <a:latin typeface="Arial" charset="0"/>
                <a:ea typeface="ＭＳ Ｐゴシック" pitchFamily="112" charset="-128"/>
                <a:cs typeface="ＭＳ Ｐゴシック" charset="0"/>
              </a:rPr>
              <a:t>aanvullende eisen</a:t>
            </a:r>
            <a:r>
              <a:rPr lang="nl-NL" sz="1200" kern="1200" dirty="0">
                <a:solidFill>
                  <a:schemeClr val="tx1"/>
                </a:solidFill>
                <a:effectLst/>
                <a:latin typeface="Arial" charset="0"/>
                <a:ea typeface="ＭＳ Ｐゴシック" pitchFamily="112" charset="-128"/>
                <a:cs typeface="ＭＳ Ｐゴシック" charset="0"/>
              </a:rPr>
              <a:t>. De Kunsten, ALO, Sportkunde,  Management in de Zorg hebben aanvullende eisen in de vorm van een test/auditie/portfolio. Check altijd de website van een opleiding om te kijken of er aanvullende eisen zijn.</a:t>
            </a:r>
          </a:p>
          <a:p>
            <a:pPr fontAlgn="base"/>
            <a:r>
              <a:rPr lang="nl-NL" sz="1200" kern="1200" dirty="0">
                <a:solidFill>
                  <a:schemeClr val="tx1"/>
                </a:solidFill>
                <a:effectLst/>
                <a:latin typeface="Arial" charset="0"/>
                <a:ea typeface="ＭＳ Ｐゴシック" pitchFamily="112" charset="-128"/>
                <a:cs typeface="ＭＳ Ｐゴシック" charset="0"/>
              </a:rPr>
              <a:t> </a:t>
            </a:r>
          </a:p>
          <a:p>
            <a:pPr fontAlgn="base"/>
            <a:r>
              <a:rPr lang="nl-NL" sz="1200" u="sng" kern="1200" dirty="0">
                <a:solidFill>
                  <a:schemeClr val="tx1"/>
                </a:solidFill>
                <a:effectLst/>
                <a:latin typeface="Arial" charset="0"/>
                <a:ea typeface="ＭＳ Ｐゴシック" pitchFamily="112" charset="-128"/>
                <a:cs typeface="ＭＳ Ｐゴシック" charset="0"/>
              </a:rPr>
              <a:t>Pabo</a:t>
            </a:r>
            <a:r>
              <a:rPr lang="nl-NL" sz="1200" kern="1200" dirty="0">
                <a:solidFill>
                  <a:schemeClr val="tx1"/>
                </a:solidFill>
                <a:effectLst/>
                <a:latin typeface="Arial" charset="0"/>
                <a:ea typeface="ＭＳ Ｐゴシック" pitchFamily="112" charset="-128"/>
                <a:cs typeface="ＭＳ Ｐゴシック" charset="0"/>
              </a:rPr>
              <a:t> hier bewust noemen vanwege de forse toelatingseisen, waarbij je ALLE toetsen moet halen. </a:t>
            </a:r>
          </a:p>
          <a:p>
            <a:pPr fontAlgn="base"/>
            <a:r>
              <a:rPr lang="nl-NL" sz="1200" kern="1200" dirty="0">
                <a:solidFill>
                  <a:schemeClr val="tx1"/>
                </a:solidFill>
                <a:effectLst/>
                <a:latin typeface="Arial" charset="0"/>
                <a:ea typeface="ＭＳ Ｐゴシック" pitchFamily="112" charset="-128"/>
                <a:cs typeface="ＭＳ Ｐゴシック" charset="0"/>
              </a:rPr>
              <a:t> </a:t>
            </a:r>
          </a:p>
          <a:p>
            <a:r>
              <a:rPr lang="nl-NL" sz="1200" u="sng" kern="1200" dirty="0" err="1">
                <a:solidFill>
                  <a:schemeClr val="tx1"/>
                </a:solidFill>
                <a:effectLst/>
                <a:latin typeface="Arial" charset="0"/>
                <a:ea typeface="ＭＳ Ｐゴシック" pitchFamily="112" charset="-128"/>
                <a:cs typeface="ＭＳ Ｐゴシック" charset="0"/>
              </a:rPr>
              <a:t>Numerus</a:t>
            </a:r>
            <a:r>
              <a:rPr lang="nl-NL" sz="1200" u="sng" kern="1200" dirty="0">
                <a:solidFill>
                  <a:schemeClr val="tx1"/>
                </a:solidFill>
                <a:effectLst/>
                <a:latin typeface="Arial" charset="0"/>
                <a:ea typeface="ＭＳ Ｐゴシック" pitchFamily="112" charset="-128"/>
                <a:cs typeface="ＭＳ Ｐゴシック" charset="0"/>
              </a:rPr>
              <a:t> Fixus:</a:t>
            </a:r>
            <a:r>
              <a:rPr lang="nl-NL" sz="1200" kern="1200" dirty="0">
                <a:solidFill>
                  <a:schemeClr val="tx1"/>
                </a:solidFill>
                <a:effectLst/>
                <a:latin typeface="Arial" charset="0"/>
                <a:ea typeface="ＭＳ Ｐゴシック" pitchFamily="112" charset="-128"/>
                <a:cs typeface="ＭＳ Ｐゴシック" charset="0"/>
              </a:rPr>
              <a:t> Sommige opleidingen hebben een maximum aantal opleidingsplaatsen per jaar beschikbaar, er is dan sprake van een </a:t>
            </a:r>
            <a:r>
              <a:rPr lang="nl-NL" sz="1200" kern="1200" dirty="0" err="1">
                <a:solidFill>
                  <a:schemeClr val="tx1"/>
                </a:solidFill>
                <a:effectLst/>
                <a:latin typeface="Arial" charset="0"/>
                <a:ea typeface="ＭＳ Ｐゴシック" pitchFamily="112" charset="-128"/>
                <a:cs typeface="ＭＳ Ｐゴシック" charset="0"/>
              </a:rPr>
              <a:t>numerus</a:t>
            </a:r>
            <a:r>
              <a:rPr lang="nl-NL" sz="1200" kern="1200" dirty="0">
                <a:solidFill>
                  <a:schemeClr val="tx1"/>
                </a:solidFill>
                <a:effectLst/>
                <a:latin typeface="Arial" charset="0"/>
                <a:ea typeface="ＭＳ Ｐゴシック" pitchFamily="112" charset="-128"/>
                <a:cs typeface="ＭＳ Ｐゴシック" charset="0"/>
              </a:rPr>
              <a:t> fixus. Als zich meer studenten aanmelden dan dat er plaatsen zijn, worden studenten geselecteerd middels een decentrale selectie. ​Opleidingen met een </a:t>
            </a:r>
            <a:r>
              <a:rPr lang="nl-NL" sz="1200" kern="1200" dirty="0" err="1">
                <a:solidFill>
                  <a:schemeClr val="tx1"/>
                </a:solidFill>
                <a:effectLst/>
                <a:latin typeface="Arial" charset="0"/>
                <a:ea typeface="ＭＳ Ｐゴシック" pitchFamily="112" charset="-128"/>
                <a:cs typeface="ＭＳ Ｐゴシック" charset="0"/>
              </a:rPr>
              <a:t>numerus</a:t>
            </a:r>
            <a:r>
              <a:rPr lang="nl-NL" sz="1200" kern="1200" dirty="0">
                <a:solidFill>
                  <a:schemeClr val="tx1"/>
                </a:solidFill>
                <a:effectLst/>
                <a:latin typeface="Arial" charset="0"/>
                <a:ea typeface="ＭＳ Ｐゴシック" pitchFamily="112" charset="-128"/>
                <a:cs typeface="ＭＳ Ｐゴシック" charset="0"/>
              </a:rPr>
              <a:t> fixus hebben een vervroegde aanmelddatum. De aanmelddeadline voor de fixusopleidingen is 15 januari 2021. </a:t>
            </a:r>
          </a:p>
          <a:p>
            <a:r>
              <a:rPr lang="nl-NL" sz="1200" kern="1200" dirty="0">
                <a:solidFill>
                  <a:schemeClr val="tx1"/>
                </a:solidFill>
                <a:effectLst/>
                <a:latin typeface="Arial" charset="0"/>
                <a:ea typeface="ＭＳ Ｐゴシック" pitchFamily="112" charset="-128"/>
                <a:cs typeface="ＭＳ Ｐゴシック" charset="0"/>
              </a:rPr>
              <a:t>Opleidingen selecteren zelf studenten op basis van door de opleiding gestelde criteria. Bijvoorbeeld een interview, motivatiebrief, toets, portfolio of een combinatie daarvan. </a:t>
            </a:r>
          </a:p>
          <a:p>
            <a:pPr fontAlgn="base"/>
            <a:r>
              <a:rPr lang="nl-NL" sz="1200" kern="1200" dirty="0">
                <a:solidFill>
                  <a:schemeClr val="tx1"/>
                </a:solidFill>
                <a:effectLst/>
                <a:latin typeface="Arial" charset="0"/>
                <a:ea typeface="ＭＳ Ｐゴシック" pitchFamily="112" charset="-128"/>
                <a:cs typeface="ＭＳ Ｐゴシック" charset="0"/>
              </a:rPr>
              <a:t> </a:t>
            </a:r>
          </a:p>
          <a:p>
            <a:r>
              <a:rPr lang="nl-NL" sz="1200" u="sng" kern="1200" dirty="0">
                <a:solidFill>
                  <a:schemeClr val="tx1"/>
                </a:solidFill>
                <a:effectLst/>
                <a:latin typeface="Arial" charset="0"/>
                <a:ea typeface="ＭＳ Ｐゴシック" pitchFamily="112" charset="-128"/>
                <a:cs typeface="ＭＳ Ｐゴシック" charset="0"/>
              </a:rPr>
              <a:t>Studiekeuzecheck:</a:t>
            </a:r>
            <a:r>
              <a:rPr lang="nl-NL" sz="1200" kern="1200" dirty="0">
                <a:solidFill>
                  <a:schemeClr val="tx1"/>
                </a:solidFill>
                <a:effectLst/>
                <a:latin typeface="Arial" charset="0"/>
                <a:ea typeface="ＭＳ Ｐゴシック" pitchFamily="112" charset="-128"/>
                <a:cs typeface="ＭＳ Ｐゴシック" charset="0"/>
              </a:rPr>
              <a:t> Nadat je je hebt ingeschreven voor opleiding doe je Studiekeuzecheck. Deze is soms verplicht, maar je hebt altijd het recht om de studiekeuzecheck te doen. Bij de studiekeuzecheck wordt gekeken of de aankomende student </a:t>
            </a:r>
            <a:r>
              <a:rPr lang="nl-NL" sz="1200" kern="1200" dirty="0" err="1">
                <a:solidFill>
                  <a:schemeClr val="tx1"/>
                </a:solidFill>
                <a:effectLst/>
                <a:latin typeface="Arial" charset="0"/>
                <a:ea typeface="ＭＳ Ｐゴシック" pitchFamily="112" charset="-128"/>
                <a:cs typeface="ＭＳ Ｐゴシック" charset="0"/>
              </a:rPr>
              <a:t>matcht</a:t>
            </a:r>
            <a:r>
              <a:rPr lang="nl-NL" sz="1200" kern="1200" dirty="0">
                <a:solidFill>
                  <a:schemeClr val="tx1"/>
                </a:solidFill>
                <a:effectLst/>
                <a:latin typeface="Arial" charset="0"/>
                <a:ea typeface="ＭＳ Ｐゴシック" pitchFamily="112" charset="-128"/>
                <a:cs typeface="ＭＳ Ｐゴシック" charset="0"/>
              </a:rPr>
              <a:t> met de studie. En je kan hierdoor ook een beetje zien of de studie wel bij jou past. </a:t>
            </a:r>
          </a:p>
          <a:p>
            <a:pPr fontAlgn="base"/>
            <a:r>
              <a:rPr lang="nl-NL" sz="1200" kern="1200" dirty="0">
                <a:solidFill>
                  <a:schemeClr val="tx1"/>
                </a:solidFill>
                <a:effectLst/>
                <a:latin typeface="Arial" charset="0"/>
                <a:ea typeface="ＭＳ Ｐゴシック" pitchFamily="112" charset="-128"/>
                <a:cs typeface="ＭＳ Ｐゴシック" charset="0"/>
              </a:rPr>
              <a:t>De inhoud van de studiekeuzecheck kan verschillen per opleiding, maar bij elke opleiding bestaat de studiekeuzecheck uit minimaal twee onderdelen en een van deze onderdelen vindt in principe plaats op de opleiding (wanneer alle maatregelen dat toestaan). Je kunt bijvoorbeeld worden uitgenodigd voor een matchingsgesprek nadat je een online vragenlijst hebt ingevuld of je maakt een praktijkopdracht en doet een toets en hebt aansluitend een gesprek. </a:t>
            </a:r>
          </a:p>
          <a:p>
            <a:r>
              <a:rPr lang="nl-NL" sz="1200" kern="1200" dirty="0">
                <a:solidFill>
                  <a:schemeClr val="tx1"/>
                </a:solidFill>
                <a:effectLst/>
                <a:latin typeface="Arial" charset="0"/>
                <a:ea typeface="ＭＳ Ｐゴシック" pitchFamily="112" charset="-128"/>
                <a:cs typeface="ＭＳ Ｐゴシック" charset="0"/>
              </a:rPr>
              <a:t>Nadat je de studiekeuzecheck hebt gedaan, ontvang je een </a:t>
            </a:r>
            <a:r>
              <a:rPr lang="nl-NL" sz="1200" kern="1200" dirty="0" err="1">
                <a:solidFill>
                  <a:schemeClr val="tx1"/>
                </a:solidFill>
                <a:effectLst/>
                <a:latin typeface="Arial" charset="0"/>
                <a:ea typeface="ＭＳ Ｐゴシック" pitchFamily="112" charset="-128"/>
                <a:cs typeface="ＭＳ Ｐゴシック" charset="0"/>
              </a:rPr>
              <a:t>studiekeuzeadvies</a:t>
            </a:r>
            <a:r>
              <a:rPr lang="nl-NL" sz="1200" kern="1200" dirty="0">
                <a:solidFill>
                  <a:schemeClr val="tx1"/>
                </a:solidFill>
                <a:effectLst/>
                <a:latin typeface="Arial" charset="0"/>
                <a:ea typeface="ＭＳ Ｐゴシック" pitchFamily="112" charset="-128"/>
                <a:cs typeface="ＭＳ Ｐゴシック" charset="0"/>
              </a:rPr>
              <a:t>. Dit advies is niet bindend. Maar bij een negatief advies raden we je aan je te oriënteren op een andere opleiding. </a:t>
            </a:r>
            <a:endParaRPr lang="nl-NL" dirty="0"/>
          </a:p>
          <a:p>
            <a:endParaRPr lang="en-NL" dirty="0"/>
          </a:p>
        </p:txBody>
      </p:sp>
      <p:sp>
        <p:nvSpPr>
          <p:cNvPr id="4" name="Slide Number Placeholder 3"/>
          <p:cNvSpPr>
            <a:spLocks noGrp="1"/>
          </p:cNvSpPr>
          <p:nvPr>
            <p:ph type="sldNum" sz="quarter" idx="5"/>
          </p:nvPr>
        </p:nvSpPr>
        <p:spPr/>
        <p:txBody>
          <a:bodyPr/>
          <a:lstStyle/>
          <a:p>
            <a:fld id="{9AEF732A-2549-D84D-9419-1C469A76EEDC}" type="slidenum">
              <a:rPr lang="en-GB" smtClean="0"/>
              <a:t>17</a:t>
            </a:fld>
            <a:endParaRPr lang="en-GB"/>
          </a:p>
        </p:txBody>
      </p:sp>
    </p:spTree>
    <p:extLst>
      <p:ext uri="{BB962C8B-B14F-4D97-AF65-F5344CB8AC3E}">
        <p14:creationId xmlns:p14="http://schemas.microsoft.com/office/powerpoint/2010/main" val="29849399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nl-NL" sz="1200" kern="1200" dirty="0">
                <a:solidFill>
                  <a:schemeClr val="tx1"/>
                </a:solidFill>
                <a:effectLst/>
                <a:latin typeface="Arial" charset="0"/>
                <a:ea typeface="ＭＳ Ｐゴシック" pitchFamily="112" charset="-128"/>
                <a:cs typeface="ＭＳ Ｐゴシック" charset="0"/>
              </a:rPr>
              <a:t>Benoem de opleidingen én de </a:t>
            </a:r>
            <a:r>
              <a:rPr lang="nl-NL" sz="1200" kern="1200" dirty="0" err="1">
                <a:solidFill>
                  <a:schemeClr val="tx1"/>
                </a:solidFill>
                <a:effectLst/>
                <a:latin typeface="Arial" charset="0"/>
                <a:ea typeface="ＭＳ Ｐゴシック" pitchFamily="112" charset="-128"/>
                <a:cs typeface="ＭＳ Ｐゴシック" charset="0"/>
              </a:rPr>
              <a:t>url</a:t>
            </a:r>
            <a:r>
              <a:rPr lang="nl-NL" sz="1200" kern="1200" dirty="0">
                <a:solidFill>
                  <a:schemeClr val="tx1"/>
                </a:solidFill>
                <a:effectLst/>
                <a:latin typeface="Arial" charset="0"/>
                <a:ea typeface="ＭＳ Ｐゴシック" pitchFamily="112" charset="-128"/>
                <a:cs typeface="ＭＳ Ｐゴシック" charset="0"/>
              </a:rPr>
              <a:t> voor meer informatie. </a:t>
            </a:r>
          </a:p>
          <a:p>
            <a:pPr fontAlgn="base"/>
            <a:r>
              <a:rPr lang="nl-NL" sz="1200" kern="1200" dirty="0">
                <a:solidFill>
                  <a:schemeClr val="tx1"/>
                </a:solidFill>
                <a:effectLst/>
                <a:latin typeface="Arial" charset="0"/>
                <a:ea typeface="ＭＳ Ｐゴシック" pitchFamily="112" charset="-128"/>
                <a:cs typeface="ＭＳ Ｐゴシック" charset="0"/>
              </a:rPr>
              <a:t> </a:t>
            </a:r>
          </a:p>
          <a:p>
            <a:pPr fontAlgn="base"/>
            <a:r>
              <a:rPr lang="nl-NL" sz="1200" kern="1200" dirty="0">
                <a:solidFill>
                  <a:schemeClr val="tx1"/>
                </a:solidFill>
                <a:effectLst/>
                <a:latin typeface="Arial" charset="0"/>
                <a:ea typeface="ＭＳ Ｐゴシック" pitchFamily="112" charset="-128"/>
                <a:cs typeface="ＭＳ Ｐゴシック" charset="0"/>
              </a:rPr>
              <a:t>Goed om te weten:</a:t>
            </a:r>
          </a:p>
          <a:p>
            <a:r>
              <a:rPr lang="nl-NL" sz="1200" kern="1200" dirty="0">
                <a:solidFill>
                  <a:schemeClr val="tx1"/>
                </a:solidFill>
                <a:effectLst/>
                <a:latin typeface="Arial" charset="0"/>
                <a:ea typeface="ＭＳ Ｐゴシック" pitchFamily="112" charset="-128"/>
                <a:cs typeface="ＭＳ Ｐゴシック" charset="0"/>
              </a:rPr>
              <a:t>Per studiejaar mag je je voor maximaal 2 fixusopleidingen aanmelden. Dat mag ook dezelfde opleiding zijn op 2 verschillende onderwijsinstellingen. Alleen voor geneeskunde (uni), tandheelkunde (uni), fysiotherapie en mondzorgkunde mag je maar voor 1 onderwijsinstelling kiezen. </a:t>
            </a:r>
          </a:p>
          <a:p>
            <a:r>
              <a:rPr lang="nl-NL" sz="1200" kern="1200" dirty="0">
                <a:solidFill>
                  <a:schemeClr val="tx1"/>
                </a:solidFill>
                <a:effectLst/>
                <a:latin typeface="Arial" charset="0"/>
                <a:ea typeface="ＭＳ Ｐゴシック" pitchFamily="112" charset="-128"/>
                <a:cs typeface="ＭＳ Ｐゴシック" charset="0"/>
              </a:rPr>
              <a:t>Je mag maximaal 3 keer meedoen aan de selectieprocedure van een opleiding, maar het verschilt per instelling hoe vaak je aan hun selectie mag meedoen. Heb je vóór 2019 meegedaan aan de centrale loting, dan telt die deelname ook mee.</a:t>
            </a:r>
          </a:p>
          <a:p>
            <a:endParaRPr lang="en-NL" dirty="0"/>
          </a:p>
        </p:txBody>
      </p:sp>
      <p:sp>
        <p:nvSpPr>
          <p:cNvPr id="4" name="Slide Number Placeholder 3"/>
          <p:cNvSpPr>
            <a:spLocks noGrp="1"/>
          </p:cNvSpPr>
          <p:nvPr>
            <p:ph type="sldNum" sz="quarter" idx="5"/>
          </p:nvPr>
        </p:nvSpPr>
        <p:spPr/>
        <p:txBody>
          <a:bodyPr/>
          <a:lstStyle/>
          <a:p>
            <a:fld id="{9AEF732A-2549-D84D-9419-1C469A76EEDC}" type="slidenum">
              <a:rPr lang="en-GB" smtClean="0"/>
              <a:t>18</a:t>
            </a:fld>
            <a:endParaRPr lang="en-GB"/>
          </a:p>
        </p:txBody>
      </p:sp>
    </p:spTree>
    <p:extLst>
      <p:ext uri="{BB962C8B-B14F-4D97-AF65-F5344CB8AC3E}">
        <p14:creationId xmlns:p14="http://schemas.microsoft.com/office/powerpoint/2010/main" val="1879157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nl-NL" sz="1200" kern="1200" dirty="0">
                <a:solidFill>
                  <a:schemeClr val="tx1"/>
                </a:solidFill>
                <a:effectLst/>
                <a:latin typeface="Arial" charset="0"/>
                <a:ea typeface="ＭＳ Ｐゴシック" pitchFamily="112" charset="-128"/>
                <a:cs typeface="ＭＳ Ｐゴシック" charset="0"/>
              </a:rPr>
              <a:t>Doel van deze slide is om te laten weten dat je niet meteen in het diepe wordt gegooid en alleen gelaten. </a:t>
            </a:r>
          </a:p>
          <a:p>
            <a:pPr fontAlgn="base"/>
            <a:r>
              <a:rPr lang="nl-NL" sz="1200" kern="1200" dirty="0">
                <a:solidFill>
                  <a:schemeClr val="tx1"/>
                </a:solidFill>
                <a:effectLst/>
                <a:latin typeface="Arial" charset="0"/>
                <a:ea typeface="ＭＳ Ｐゴシック" pitchFamily="112" charset="-128"/>
                <a:cs typeface="ＭＳ Ｐゴシック" charset="0"/>
              </a:rPr>
              <a:t> </a:t>
            </a:r>
          </a:p>
          <a:p>
            <a:pPr fontAlgn="base"/>
            <a:r>
              <a:rPr lang="nl-NL" sz="1200" kern="1200" dirty="0">
                <a:solidFill>
                  <a:schemeClr val="tx1"/>
                </a:solidFill>
                <a:effectLst/>
                <a:latin typeface="Arial" charset="0"/>
                <a:ea typeface="ＭＳ Ｐゴシック" pitchFamily="112" charset="-128"/>
                <a:cs typeface="ＭＳ Ｐゴシック" charset="0"/>
              </a:rPr>
              <a:t>Je eerste aanspreekpunt is de </a:t>
            </a:r>
            <a:r>
              <a:rPr lang="nl-NL" sz="1200" u="sng" kern="1200" dirty="0">
                <a:solidFill>
                  <a:schemeClr val="tx1"/>
                </a:solidFill>
                <a:effectLst/>
                <a:latin typeface="Arial" charset="0"/>
                <a:ea typeface="ＭＳ Ｐゴシック" pitchFamily="112" charset="-128"/>
                <a:cs typeface="ＭＳ Ｐゴシック" charset="0"/>
              </a:rPr>
              <a:t>studieloopbaanbegeleider</a:t>
            </a:r>
            <a:r>
              <a:rPr lang="nl-NL" sz="1200" kern="1200" dirty="0">
                <a:solidFill>
                  <a:schemeClr val="tx1"/>
                </a:solidFill>
                <a:effectLst/>
                <a:latin typeface="Arial" charset="0"/>
                <a:ea typeface="ＭＳ Ｐゴシック" pitchFamily="112" charset="-128"/>
                <a:cs typeface="ＭＳ Ｐゴシック" charset="0"/>
              </a:rPr>
              <a:t> (</a:t>
            </a:r>
            <a:r>
              <a:rPr lang="nl-NL" sz="1200" i="1" kern="1200" dirty="0">
                <a:solidFill>
                  <a:schemeClr val="tx1"/>
                </a:solidFill>
                <a:effectLst/>
                <a:latin typeface="Arial" charset="0"/>
                <a:ea typeface="ＭＳ Ｐゴシック" pitchFamily="112" charset="-128"/>
                <a:cs typeface="ＭＳ Ｐゴシック" charset="0"/>
              </a:rPr>
              <a:t>voluit zeggen</a:t>
            </a:r>
            <a:r>
              <a:rPr lang="nl-NL" sz="1200" kern="1200" dirty="0">
                <a:solidFill>
                  <a:schemeClr val="tx1"/>
                </a:solidFill>
                <a:effectLst/>
                <a:latin typeface="Arial" charset="0"/>
                <a:ea typeface="ＭＳ Ｐゴシック" pitchFamily="112" charset="-128"/>
                <a:cs typeface="ＭＳ Ｐゴシック" charset="0"/>
              </a:rPr>
              <a:t>), een soort mentor. Vertel hier vooral ook je eigen ervaringen, lessen, gesprekken. Probeer dit wel positief te houden. </a:t>
            </a:r>
          </a:p>
          <a:p>
            <a:pPr fontAlgn="base"/>
            <a:r>
              <a:rPr lang="nl-NL" sz="1200" kern="1200" dirty="0">
                <a:solidFill>
                  <a:schemeClr val="tx1"/>
                </a:solidFill>
                <a:effectLst/>
                <a:latin typeface="Arial" charset="0"/>
                <a:ea typeface="ＭＳ Ｐゴシック" pitchFamily="112" charset="-128"/>
                <a:cs typeface="ＭＳ Ｐゴシック" charset="0"/>
              </a:rPr>
              <a:t> </a:t>
            </a:r>
          </a:p>
          <a:p>
            <a:r>
              <a:rPr lang="nl-NL" sz="1200" u="sng" kern="1200" dirty="0">
                <a:solidFill>
                  <a:schemeClr val="tx1"/>
                </a:solidFill>
                <a:effectLst/>
                <a:latin typeface="Arial" charset="0"/>
                <a:ea typeface="ＭＳ Ｐゴシック" pitchFamily="112" charset="-128"/>
                <a:cs typeface="ＭＳ Ｐゴシック" charset="0"/>
              </a:rPr>
              <a:t>Hanze Student Support: </a:t>
            </a:r>
            <a:r>
              <a:rPr lang="nl-NL" sz="1200" kern="1200" dirty="0">
                <a:solidFill>
                  <a:schemeClr val="tx1"/>
                </a:solidFill>
                <a:effectLst/>
                <a:latin typeface="Arial" charset="0"/>
                <a:ea typeface="ＭＳ Ｐゴシック" pitchFamily="112" charset="-128"/>
                <a:cs typeface="ＭＳ Ｐゴシック" charset="0"/>
              </a:rPr>
              <a:t>hier kun je als student terecht voor begeleiding, hulp bij voorzieningen en regelingen, ondersteunende cursussen, contact met gelijkgestemden, en passende doorverwijzing. </a:t>
            </a:r>
          </a:p>
          <a:p>
            <a:pPr fontAlgn="base"/>
            <a:r>
              <a:rPr lang="nl-NL" sz="1200" kern="1200" dirty="0">
                <a:solidFill>
                  <a:schemeClr val="tx1"/>
                </a:solidFill>
                <a:effectLst/>
                <a:latin typeface="Arial" charset="0"/>
                <a:ea typeface="ＭＳ Ｐゴシック" pitchFamily="112" charset="-128"/>
                <a:cs typeface="ＭＳ Ｐゴシック" charset="0"/>
              </a:rPr>
              <a:t> </a:t>
            </a:r>
          </a:p>
          <a:p>
            <a:pPr fontAlgn="base"/>
            <a:r>
              <a:rPr lang="nl-NL" sz="1200" kern="1200" dirty="0">
                <a:solidFill>
                  <a:schemeClr val="tx1"/>
                </a:solidFill>
                <a:effectLst/>
                <a:latin typeface="Arial" charset="0"/>
                <a:ea typeface="ＭＳ Ｐゴシック" pitchFamily="112" charset="-128"/>
                <a:cs typeface="ＭＳ Ｐゴシック" charset="0"/>
              </a:rPr>
              <a:t>Is er sprake van een zichtbare of niet zichtbare, fysieke of mentale functiebeperking (de meest voorkomende is dyslexie, maar denk ook aan AD(H)D, autisme, of bijv. een gebroken been), dan moet je altijd een afspraak maken bij het studentendecanaat. </a:t>
            </a:r>
          </a:p>
          <a:p>
            <a:pPr fontAlgn="base"/>
            <a:r>
              <a:rPr lang="nl-NL" sz="1200" kern="1200" dirty="0">
                <a:solidFill>
                  <a:schemeClr val="tx1"/>
                </a:solidFill>
                <a:effectLst/>
                <a:latin typeface="Arial" charset="0"/>
                <a:ea typeface="ＭＳ Ｐゴシック" pitchFamily="112" charset="-128"/>
                <a:cs typeface="ＭＳ Ｐゴシック" charset="0"/>
              </a:rPr>
              <a:t> </a:t>
            </a:r>
          </a:p>
          <a:p>
            <a:pPr fontAlgn="base"/>
            <a:r>
              <a:rPr lang="nl-NL" sz="1200" kern="1200" dirty="0">
                <a:solidFill>
                  <a:schemeClr val="tx1"/>
                </a:solidFill>
                <a:effectLst/>
                <a:latin typeface="Arial" charset="0"/>
                <a:ea typeface="ＭＳ Ｐゴシック" pitchFamily="112" charset="-128"/>
                <a:cs typeface="ＭＳ Ｐゴシック" charset="0"/>
              </a:rPr>
              <a:t>En bij cursussen kun je denken aan Effectief studeren, Goed plannen, Goed je tentamen voorbereiden, maar ook Grip op je portemonnee en Grip op stress. </a:t>
            </a:r>
          </a:p>
          <a:p>
            <a:pPr fontAlgn="base"/>
            <a:r>
              <a:rPr lang="nl-NL" sz="1200" kern="1200" dirty="0">
                <a:solidFill>
                  <a:schemeClr val="tx1"/>
                </a:solidFill>
                <a:effectLst/>
                <a:latin typeface="Arial" charset="0"/>
                <a:ea typeface="ＭＳ Ｐゴシック" pitchFamily="112" charset="-128"/>
                <a:cs typeface="ＭＳ Ｐゴシック" charset="0"/>
              </a:rPr>
              <a:t> </a:t>
            </a:r>
          </a:p>
          <a:p>
            <a:pPr fontAlgn="base"/>
            <a:r>
              <a:rPr lang="nl-NL" sz="1200" kern="1200" dirty="0">
                <a:solidFill>
                  <a:schemeClr val="tx1"/>
                </a:solidFill>
                <a:effectLst/>
                <a:latin typeface="Arial" charset="0"/>
                <a:ea typeface="ＭＳ Ｐゴシック" pitchFamily="112" charset="-128"/>
                <a:cs typeface="ＭＳ Ｐゴシック" charset="0"/>
              </a:rPr>
              <a:t>Twijfel je over je studiekeuze dan kun je naar de S</a:t>
            </a:r>
            <a:r>
              <a:rPr lang="nl-NL" sz="1200" u="sng" kern="1200" dirty="0">
                <a:solidFill>
                  <a:schemeClr val="tx1"/>
                </a:solidFill>
                <a:effectLst/>
                <a:latin typeface="Arial" charset="0"/>
                <a:ea typeface="ＭＳ Ｐゴシック" pitchFamily="112" charset="-128"/>
                <a:cs typeface="ＭＳ Ｐゴシック" charset="0"/>
              </a:rPr>
              <a:t>tudiekeuzeadviseurs</a:t>
            </a:r>
            <a:r>
              <a:rPr lang="nl-NL" sz="1200" kern="1200" dirty="0">
                <a:solidFill>
                  <a:schemeClr val="tx1"/>
                </a:solidFill>
                <a:effectLst/>
                <a:latin typeface="Arial" charset="0"/>
                <a:ea typeface="ＭＳ Ｐゴシック" pitchFamily="112" charset="-128"/>
                <a:cs typeface="ＭＳ Ｐゴシック" charset="0"/>
              </a:rPr>
              <a:t>. Zij zijn er niet alleen voor aankomende studenten, maar ook voor zittende studenten. </a:t>
            </a:r>
          </a:p>
          <a:p>
            <a:pPr fontAlgn="base"/>
            <a:r>
              <a:rPr lang="nl-NL" sz="1200" kern="1200" dirty="0">
                <a:solidFill>
                  <a:schemeClr val="tx1"/>
                </a:solidFill>
                <a:effectLst/>
                <a:latin typeface="Arial" charset="0"/>
                <a:ea typeface="ＭＳ Ｐゴシック" pitchFamily="112" charset="-128"/>
                <a:cs typeface="ＭＳ Ｐゴシック" charset="0"/>
              </a:rPr>
              <a:t> </a:t>
            </a:r>
          </a:p>
          <a:p>
            <a:pPr fontAlgn="base"/>
            <a:r>
              <a:rPr lang="nl-NL" sz="1200" kern="1200" dirty="0">
                <a:solidFill>
                  <a:schemeClr val="tx1"/>
                </a:solidFill>
                <a:effectLst/>
                <a:latin typeface="Arial" charset="0"/>
                <a:ea typeface="ＭＳ Ｐゴシック" pitchFamily="112" charset="-128"/>
                <a:cs typeface="ＭＳ Ｐゴシック" charset="0"/>
              </a:rPr>
              <a:t>​Indien topsporters in de zaal (vragen), vertel iets over deze regeling.</a:t>
            </a:r>
          </a:p>
          <a:p>
            <a:pPr fontAlgn="base"/>
            <a:r>
              <a:rPr lang="nl-NL" sz="1200" u="sng" kern="1200" dirty="0">
                <a:solidFill>
                  <a:schemeClr val="tx1"/>
                </a:solidFill>
                <a:effectLst/>
                <a:latin typeface="Arial" charset="0"/>
                <a:ea typeface="ＭＳ Ｐゴシック" pitchFamily="112" charset="-128"/>
                <a:cs typeface="ＭＳ Ｐゴシック" charset="0"/>
              </a:rPr>
              <a:t>Topsportregeling</a:t>
            </a:r>
            <a:endParaRPr lang="nl-NL" sz="1200" kern="1200" dirty="0">
              <a:solidFill>
                <a:schemeClr val="tx1"/>
              </a:solidFill>
              <a:effectLst/>
              <a:latin typeface="Arial" charset="0"/>
              <a:ea typeface="ＭＳ Ｐゴシック" pitchFamily="112" charset="-128"/>
              <a:cs typeface="ＭＳ Ｐゴシック" charset="0"/>
            </a:endParaRPr>
          </a:p>
          <a:p>
            <a:pPr lvl="0" fontAlgn="base"/>
            <a:r>
              <a:rPr lang="nl-NL" sz="1200" kern="1200" dirty="0">
                <a:solidFill>
                  <a:schemeClr val="tx1"/>
                </a:solidFill>
                <a:effectLst/>
                <a:latin typeface="Arial" charset="0"/>
                <a:ea typeface="ＭＳ Ｐゴシック" pitchFamily="112" charset="-128"/>
                <a:cs typeface="ＭＳ Ｐゴシック" charset="0"/>
              </a:rPr>
              <a:t>Studietempo, roostering en tentaminering aanpassen aan je trainingen en wedstrijden​</a:t>
            </a:r>
          </a:p>
          <a:p>
            <a:pPr lvl="0" fontAlgn="base"/>
            <a:r>
              <a:rPr lang="nl-NL" sz="1200" kern="1200" dirty="0">
                <a:solidFill>
                  <a:schemeClr val="tx1"/>
                </a:solidFill>
                <a:effectLst/>
                <a:latin typeface="Arial" charset="0"/>
                <a:ea typeface="ＭＳ Ｐゴシック" pitchFamily="112" charset="-128"/>
                <a:cs typeface="ＭＳ Ｐゴシック" charset="0"/>
              </a:rPr>
              <a:t>In sommige gevallen mag je langer over je studie doen​</a:t>
            </a:r>
          </a:p>
          <a:p>
            <a:pPr lvl="0" fontAlgn="base"/>
            <a:r>
              <a:rPr lang="nl-NL" sz="1200" kern="1200" dirty="0">
                <a:solidFill>
                  <a:schemeClr val="tx1"/>
                </a:solidFill>
                <a:effectLst/>
                <a:latin typeface="Arial" charset="0"/>
                <a:ea typeface="ＭＳ Ｐゴシック" pitchFamily="112" charset="-128"/>
                <a:cs typeface="ＭＳ Ｐゴシック" charset="0"/>
              </a:rPr>
              <a:t>Gratis sportpas van ACLO Studentensport Groningen​</a:t>
            </a:r>
          </a:p>
          <a:p>
            <a:pPr lvl="0" fontAlgn="base"/>
            <a:r>
              <a:rPr lang="nl-NL" sz="1200" kern="1200" dirty="0">
                <a:solidFill>
                  <a:schemeClr val="tx1"/>
                </a:solidFill>
                <a:effectLst/>
                <a:latin typeface="Arial" charset="0"/>
                <a:ea typeface="ＭＳ Ｐゴシック" pitchFamily="112" charset="-128"/>
                <a:cs typeface="ＭＳ Ｐゴシック" charset="0"/>
              </a:rPr>
              <a:t>Ondersteuning bij opstelling en uitvoering van je krachttrainingsprogramma’s​</a:t>
            </a:r>
          </a:p>
          <a:p>
            <a:pPr lvl="0" fontAlgn="base"/>
            <a:r>
              <a:rPr lang="nl-NL" sz="1200" kern="1200" dirty="0">
                <a:solidFill>
                  <a:schemeClr val="tx1"/>
                </a:solidFill>
                <a:effectLst/>
                <a:latin typeface="Arial" charset="0"/>
                <a:ea typeface="ＭＳ Ｐゴシック" pitchFamily="112" charset="-128"/>
                <a:cs typeface="ＭＳ Ｐゴシック" charset="0"/>
              </a:rPr>
              <a:t>Maak gebruik van ultramoderne sportaccommodaties​</a:t>
            </a:r>
          </a:p>
          <a:p>
            <a:r>
              <a:rPr lang="nl-NL" sz="1200" kern="1200" dirty="0">
                <a:solidFill>
                  <a:schemeClr val="tx1"/>
                </a:solidFill>
                <a:effectLst/>
                <a:latin typeface="Arial" charset="0"/>
                <a:ea typeface="ＭＳ Ｐゴシック" pitchFamily="112" charset="-128"/>
                <a:cs typeface="ＭＳ Ｐゴシック" charset="0"/>
              </a:rPr>
              <a:t>Activiteiten samen met andere topsportstudenten, zoals kennissessies</a:t>
            </a:r>
            <a:endParaRPr lang="en-NL" dirty="0"/>
          </a:p>
        </p:txBody>
      </p:sp>
      <p:sp>
        <p:nvSpPr>
          <p:cNvPr id="4" name="Slide Number Placeholder 3"/>
          <p:cNvSpPr>
            <a:spLocks noGrp="1"/>
          </p:cNvSpPr>
          <p:nvPr>
            <p:ph type="sldNum" sz="quarter" idx="5"/>
          </p:nvPr>
        </p:nvSpPr>
        <p:spPr/>
        <p:txBody>
          <a:bodyPr/>
          <a:lstStyle/>
          <a:p>
            <a:fld id="{9AEF732A-2549-D84D-9419-1C469A76EEDC}" type="slidenum">
              <a:rPr lang="en-GB" smtClean="0"/>
              <a:t>19</a:t>
            </a:fld>
            <a:endParaRPr lang="en-GB"/>
          </a:p>
        </p:txBody>
      </p:sp>
    </p:spTree>
    <p:extLst>
      <p:ext uri="{BB962C8B-B14F-4D97-AF65-F5344CB8AC3E}">
        <p14:creationId xmlns:p14="http://schemas.microsoft.com/office/powerpoint/2010/main" val="17482505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nl-NL" sz="1200" kern="1200" dirty="0">
                <a:solidFill>
                  <a:schemeClr val="tx1"/>
                </a:solidFill>
                <a:effectLst/>
                <a:latin typeface="Arial" charset="0"/>
                <a:ea typeface="ＭＳ Ｐゴシック" pitchFamily="112" charset="-128"/>
                <a:cs typeface="ＭＳ Ｐゴシック" charset="0"/>
              </a:rPr>
              <a:t>Vertel in welk jaar je zit, wat je vooropleiding is en waarom jij voor deze studie hebt gekozen. Hoe was jouw studiekeuzeproces?​</a:t>
            </a:r>
          </a:p>
          <a:p>
            <a:pPr fontAlgn="base"/>
            <a:r>
              <a:rPr lang="nl-NL" sz="1200" kern="1200" dirty="0">
                <a:solidFill>
                  <a:schemeClr val="tx1"/>
                </a:solidFill>
                <a:effectLst/>
                <a:latin typeface="Arial" charset="0"/>
                <a:ea typeface="ＭＳ Ｐゴシック" pitchFamily="112" charset="-128"/>
                <a:cs typeface="ＭＳ Ｐゴシック" charset="0"/>
              </a:rPr>
              <a:t>​</a:t>
            </a:r>
          </a:p>
          <a:p>
            <a:pPr fontAlgn="base"/>
            <a:r>
              <a:rPr lang="nl-NL" sz="1200" kern="1200" dirty="0">
                <a:solidFill>
                  <a:schemeClr val="tx1"/>
                </a:solidFill>
                <a:effectLst/>
                <a:latin typeface="Arial" charset="0"/>
                <a:ea typeface="ＭＳ Ｐゴシック" pitchFamily="112" charset="-128"/>
                <a:cs typeface="ＭＳ Ｐゴシック" charset="0"/>
              </a:rPr>
              <a:t>Melden dat jullie studentvoorlichters van Hanze Studiekeuzeadvies zijn en kort vertellen wat Hanze Studiekeuzeadvies doet; voorlichtingen, Open Dag, adviesgesprekken, workshops, </a:t>
            </a:r>
            <a:r>
              <a:rPr lang="nl-NL" sz="1200" kern="1200" dirty="0" err="1">
                <a:solidFill>
                  <a:schemeClr val="tx1"/>
                </a:solidFill>
                <a:effectLst/>
                <a:latin typeface="Arial" charset="0"/>
                <a:ea typeface="ＭＳ Ｐゴシック" pitchFamily="112" charset="-128"/>
                <a:cs typeface="ＭＳ Ｐゴシック" charset="0"/>
              </a:rPr>
              <a:t>HanzeXperience</a:t>
            </a:r>
            <a:endParaRPr lang="nl-NL" sz="1200" kern="1200" dirty="0">
              <a:solidFill>
                <a:schemeClr val="tx1"/>
              </a:solidFill>
              <a:effectLst/>
              <a:latin typeface="Arial" charset="0"/>
              <a:ea typeface="ＭＳ Ｐゴシック" pitchFamily="112" charset="-128"/>
              <a:cs typeface="ＭＳ Ｐゴシック" charset="0"/>
            </a:endParaRPr>
          </a:p>
          <a:p>
            <a:endParaRPr lang="en-NL" dirty="0"/>
          </a:p>
        </p:txBody>
      </p:sp>
      <p:sp>
        <p:nvSpPr>
          <p:cNvPr id="4" name="Slide Number Placeholder 3"/>
          <p:cNvSpPr>
            <a:spLocks noGrp="1"/>
          </p:cNvSpPr>
          <p:nvPr>
            <p:ph type="sldNum" sz="quarter" idx="5"/>
          </p:nvPr>
        </p:nvSpPr>
        <p:spPr/>
        <p:txBody>
          <a:bodyPr/>
          <a:lstStyle/>
          <a:p>
            <a:fld id="{9AEF732A-2549-D84D-9419-1C469A76EEDC}" type="slidenum">
              <a:rPr lang="en-GB" smtClean="0"/>
              <a:t>2</a:t>
            </a:fld>
            <a:endParaRPr lang="en-GB"/>
          </a:p>
        </p:txBody>
      </p:sp>
    </p:spTree>
    <p:extLst>
      <p:ext uri="{BB962C8B-B14F-4D97-AF65-F5344CB8AC3E}">
        <p14:creationId xmlns:p14="http://schemas.microsoft.com/office/powerpoint/2010/main" val="4661619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aseline="0"/>
          </a:p>
        </p:txBody>
      </p:sp>
      <p:sp>
        <p:nvSpPr>
          <p:cNvPr id="4" name="Tijdelijke aanduiding voor dianumm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1ADBE5-939F-4269-A62B-3544AC6EF00E}" type="slidenum">
              <a:rPr kumimoji="0" lang="nl-NL" altLang="nl-NL"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nl-NL" altLang="nl-NL"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3954735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nl-NL" sz="1200" kern="1200" dirty="0">
                <a:solidFill>
                  <a:schemeClr val="tx1"/>
                </a:solidFill>
                <a:effectLst/>
                <a:latin typeface="Arial" charset="0"/>
                <a:ea typeface="ＭＳ Ｐゴシック" pitchFamily="112" charset="-128"/>
                <a:cs typeface="ＭＳ Ｐゴシック" charset="0"/>
              </a:rPr>
              <a:t>Het verhaal kan iets verschillen per school, als je in Groningen bent zullen de aanwezigen meer weten dan wanneer je in Coevorden een presentatie geeft. </a:t>
            </a:r>
            <a:r>
              <a:rPr lang="nl-NL" sz="1200" u="sng" kern="1200" dirty="0">
                <a:solidFill>
                  <a:schemeClr val="tx1"/>
                </a:solidFill>
                <a:effectLst/>
                <a:latin typeface="Arial" charset="0"/>
                <a:ea typeface="ＭＳ Ｐゴシック" pitchFamily="112" charset="-128"/>
                <a:cs typeface="ＭＳ Ｐゴシック" charset="0"/>
              </a:rPr>
              <a:t>Vertel hoe jij het studentenleven ervaart. Ook hier niet puntsgewijs: maak er een verhaal van. </a:t>
            </a:r>
            <a:endParaRPr lang="nl-NL" sz="1200" kern="1200" dirty="0">
              <a:solidFill>
                <a:schemeClr val="tx1"/>
              </a:solidFill>
              <a:effectLst/>
              <a:latin typeface="Arial" charset="0"/>
              <a:ea typeface="ＭＳ Ｐゴシック" pitchFamily="112" charset="-128"/>
              <a:cs typeface="ＭＳ Ｐゴシック" charset="0"/>
            </a:endParaRPr>
          </a:p>
          <a:p>
            <a:r>
              <a:rPr lang="nl-NL" sz="1200" kern="1200" dirty="0">
                <a:solidFill>
                  <a:schemeClr val="tx1"/>
                </a:solidFill>
                <a:effectLst/>
                <a:latin typeface="Arial" charset="0"/>
                <a:ea typeface="ＭＳ Ｐゴシック" pitchFamily="112" charset="-128"/>
                <a:cs typeface="ＭＳ Ｐゴシック" charset="0"/>
              </a:rPr>
              <a:t>Zoals al gezegd: er zijn veel studenten in Groningen. Eén op de vier van de 200.000 inwoners is student. Meer dan 55.000 studenten studeren aan de Hanzehogeschool Groningen en de Rijksuniversiteit Groningen. Dat is het hoogste aantal studenten van alle Nederlandse studentensteden.</a:t>
            </a:r>
          </a:p>
          <a:p>
            <a:pPr lvl="0" fontAlgn="base"/>
            <a:r>
              <a:rPr lang="nl-NL" sz="1200" kern="1200" dirty="0">
                <a:solidFill>
                  <a:schemeClr val="tx1"/>
                </a:solidFill>
                <a:effectLst/>
                <a:latin typeface="Arial" charset="0"/>
                <a:ea typeface="ＭＳ Ｐゴシック" pitchFamily="112" charset="-128"/>
                <a:cs typeface="ＭＳ Ｐゴシック" charset="0"/>
              </a:rPr>
              <a:t>Dus een bruisend studentenleven en vele voorzieningen. Dat begint al voor je studie met de KEI-week, ook leuk als je al je hele leven in Groningen woont. De KEI-week is de algemene introductieweek voor alle aankomende eerstejaars- en doorstroomstudenten van de Hanzehogeschool Groningen, Rijksuniversiteit Groningen, Academie Verloskunde Groningen en NHL Stenden Hogeschool te Groningen.</a:t>
            </a:r>
          </a:p>
          <a:p>
            <a:pPr lvl="0" fontAlgn="base"/>
            <a:r>
              <a:rPr lang="nl-NL" sz="1200" kern="1200" dirty="0">
                <a:solidFill>
                  <a:schemeClr val="tx1"/>
                </a:solidFill>
                <a:effectLst/>
                <a:latin typeface="Arial" charset="0"/>
                <a:ea typeface="ＭＳ Ｐゴシック" pitchFamily="112" charset="-128"/>
                <a:cs typeface="ＭＳ Ｐゴシック" charset="0"/>
              </a:rPr>
              <a:t>Er zijn veel </a:t>
            </a:r>
            <a:r>
              <a:rPr lang="nl-NL" sz="1200" u="sng" kern="1200" dirty="0">
                <a:solidFill>
                  <a:schemeClr val="tx1"/>
                </a:solidFill>
                <a:effectLst/>
                <a:latin typeface="Arial" charset="0"/>
                <a:ea typeface="ＭＳ Ｐゴシック" pitchFamily="112" charset="-128"/>
                <a:cs typeface="ＭＳ Ｐゴシック" charset="0"/>
              </a:rPr>
              <a:t>studentenverenigingen</a:t>
            </a:r>
            <a:r>
              <a:rPr lang="nl-NL" sz="1200" kern="1200" dirty="0">
                <a:solidFill>
                  <a:schemeClr val="tx1"/>
                </a:solidFill>
                <a:effectLst/>
                <a:latin typeface="Arial" charset="0"/>
                <a:ea typeface="ＭＳ Ｐゴシック" pitchFamily="112" charset="-128"/>
                <a:cs typeface="ＭＳ Ｐゴシック" charset="0"/>
              </a:rPr>
              <a:t> waarvan je lid kunt worden. Van algemene zoals </a:t>
            </a:r>
            <a:r>
              <a:rPr lang="nl-NL" sz="1200" kern="1200" dirty="0" err="1">
                <a:solidFill>
                  <a:schemeClr val="tx1"/>
                </a:solidFill>
                <a:effectLst/>
                <a:latin typeface="Arial" charset="0"/>
                <a:ea typeface="ＭＳ Ｐゴシック" pitchFamily="112" charset="-128"/>
                <a:cs typeface="ＭＳ Ｐゴシック" charset="0"/>
              </a:rPr>
              <a:t>Vindicat</a:t>
            </a:r>
            <a:r>
              <a:rPr lang="nl-NL" sz="1200" kern="1200" dirty="0">
                <a:solidFill>
                  <a:schemeClr val="tx1"/>
                </a:solidFill>
                <a:effectLst/>
                <a:latin typeface="Arial" charset="0"/>
                <a:ea typeface="ＭＳ Ｐゴシック" pitchFamily="112" charset="-128"/>
                <a:cs typeface="ＭＳ Ｐゴシック" charset="0"/>
              </a:rPr>
              <a:t> tot specifiek zoals Bernlef voor Friestaligen of de GSV, de gereformeerde studentenvereniging. Naast deze algemene studentenverenigingen is er ook per studie een vereniging, de </a:t>
            </a:r>
            <a:r>
              <a:rPr lang="nl-NL" sz="1200" u="sng" kern="1200" dirty="0">
                <a:solidFill>
                  <a:schemeClr val="tx1"/>
                </a:solidFill>
                <a:effectLst/>
                <a:latin typeface="Arial" charset="0"/>
                <a:ea typeface="ＭＳ Ｐゴシック" pitchFamily="112" charset="-128"/>
                <a:cs typeface="ＭＳ Ｐゴシック" charset="0"/>
              </a:rPr>
              <a:t>studieverenigingen</a:t>
            </a:r>
            <a:r>
              <a:rPr lang="nl-NL" sz="1200" kern="1200" dirty="0">
                <a:solidFill>
                  <a:schemeClr val="tx1"/>
                </a:solidFill>
                <a:effectLst/>
                <a:latin typeface="Arial" charset="0"/>
                <a:ea typeface="ＭＳ Ｐゴシック" pitchFamily="112" charset="-128"/>
                <a:cs typeface="ＭＳ Ｐゴシック" charset="0"/>
              </a:rPr>
              <a:t>. Zij organiseren beroepsgerichte activiteiten zoals lezingen, excursies, netwerken en ook heel veel activiteiten voor ontspanning van gezamenlijk eten tot weekendjes weg. Ben jij lid van en vereniging? Vertel erover!</a:t>
            </a:r>
          </a:p>
          <a:p>
            <a:pPr lvl="0" fontAlgn="base"/>
            <a:r>
              <a:rPr lang="nl-NL" sz="1200" kern="1200" dirty="0">
                <a:solidFill>
                  <a:schemeClr val="tx1"/>
                </a:solidFill>
                <a:effectLst/>
                <a:latin typeface="Arial" charset="0"/>
                <a:ea typeface="ＭＳ Ｐゴシック" pitchFamily="112" charset="-128"/>
                <a:cs typeface="ＭＳ Ｐゴシック" charset="0"/>
              </a:rPr>
              <a:t>De </a:t>
            </a:r>
            <a:r>
              <a:rPr lang="nl-NL" sz="1200" u="sng" kern="1200" dirty="0">
                <a:solidFill>
                  <a:schemeClr val="tx1"/>
                </a:solidFill>
                <a:effectLst/>
                <a:latin typeface="Arial" charset="0"/>
                <a:ea typeface="ＭＳ Ｐゴシック" pitchFamily="112" charset="-128"/>
                <a:cs typeface="ＭＳ Ｐゴシック" charset="0"/>
              </a:rPr>
              <a:t>ACLO</a:t>
            </a:r>
            <a:r>
              <a:rPr lang="nl-NL" sz="1200" kern="1200" dirty="0">
                <a:solidFill>
                  <a:schemeClr val="tx1"/>
                </a:solidFill>
                <a:effectLst/>
                <a:latin typeface="Arial" charset="0"/>
                <a:ea typeface="ＭＳ Ｐゴシック" pitchFamily="112" charset="-128"/>
                <a:cs typeface="ＭＳ Ｐゴシック" charset="0"/>
              </a:rPr>
              <a:t> is de sportorganisatie voor Groningen. Unieke samenwerking tussen hbo en wo. Voor weinig geld veel sporten. Je kunt kennismaken met elke sport die je maar kunt bedenken.  Er zijn ook verenigingen, zij spelen vaak in competitieverband, soms op hoog niveau maar meestal recreatief.​</a:t>
            </a:r>
          </a:p>
          <a:p>
            <a:r>
              <a:rPr lang="nl-NL" sz="1200" kern="1200" dirty="0">
                <a:solidFill>
                  <a:schemeClr val="tx1"/>
                </a:solidFill>
                <a:effectLst/>
                <a:latin typeface="Arial" charset="0"/>
                <a:ea typeface="ＭＳ Ｐゴシック" pitchFamily="112" charset="-128"/>
                <a:cs typeface="ＭＳ Ｐゴシック" charset="0"/>
              </a:rPr>
              <a:t>Groningenlife.nl geeft veel informatie voor aanstaande studenten </a:t>
            </a:r>
            <a:endParaRPr lang="en-NL" dirty="0"/>
          </a:p>
        </p:txBody>
      </p:sp>
      <p:sp>
        <p:nvSpPr>
          <p:cNvPr id="4" name="Slide Number Placeholder 3"/>
          <p:cNvSpPr>
            <a:spLocks noGrp="1"/>
          </p:cNvSpPr>
          <p:nvPr>
            <p:ph type="sldNum" sz="quarter" idx="5"/>
          </p:nvPr>
        </p:nvSpPr>
        <p:spPr/>
        <p:txBody>
          <a:bodyPr/>
          <a:lstStyle/>
          <a:p>
            <a:fld id="{9AEF732A-2549-D84D-9419-1C469A76EEDC}" type="slidenum">
              <a:rPr lang="en-GB" smtClean="0"/>
              <a:t>21</a:t>
            </a:fld>
            <a:endParaRPr lang="en-GB"/>
          </a:p>
        </p:txBody>
      </p:sp>
    </p:spTree>
    <p:extLst>
      <p:ext uri="{BB962C8B-B14F-4D97-AF65-F5344CB8AC3E}">
        <p14:creationId xmlns:p14="http://schemas.microsoft.com/office/powerpoint/2010/main" val="31384239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nl-NL" sz="1200" kern="1200" dirty="0">
                <a:solidFill>
                  <a:schemeClr val="tx1"/>
                </a:solidFill>
                <a:effectLst/>
                <a:latin typeface="Arial" charset="0"/>
                <a:ea typeface="ＭＳ Ｐゴシック" pitchFamily="112" charset="-128"/>
                <a:cs typeface="ＭＳ Ｐゴシック" charset="0"/>
              </a:rPr>
              <a:t>Studeren kost geld!</a:t>
            </a:r>
          </a:p>
          <a:p>
            <a:pPr fontAlgn="base"/>
            <a:r>
              <a:rPr lang="nl-NL" sz="1200" kern="1200" dirty="0">
                <a:solidFill>
                  <a:schemeClr val="tx1"/>
                </a:solidFill>
                <a:effectLst/>
                <a:latin typeface="Arial" charset="0"/>
                <a:ea typeface="ＭＳ Ｐゴシック" pitchFamily="112" charset="-128"/>
                <a:cs typeface="ＭＳ Ｐゴシック" charset="0"/>
              </a:rPr>
              <a:t>Collegegeld is wettelijk bedrag. Mogelijk in 6 termijnen + €20 administratiekosten. ​</a:t>
            </a:r>
          </a:p>
          <a:p>
            <a:pPr fontAlgn="base"/>
            <a:r>
              <a:rPr lang="nl-NL" sz="1200" b="1" kern="1200" dirty="0">
                <a:solidFill>
                  <a:schemeClr val="tx1"/>
                </a:solidFill>
                <a:effectLst/>
                <a:latin typeface="Arial" charset="0"/>
                <a:ea typeface="ＭＳ Ｐゴシック" pitchFamily="112" charset="-128"/>
                <a:cs typeface="ＭＳ Ｐゴシック" charset="0"/>
              </a:rPr>
              <a:t>Halvering collegegeld in eerste jaar bij eerste hbo opleiding; voor docentenopleidingen ook tweede jaar.</a:t>
            </a:r>
            <a:r>
              <a:rPr lang="nl-NL" sz="1200" kern="1200" dirty="0">
                <a:solidFill>
                  <a:schemeClr val="tx1"/>
                </a:solidFill>
                <a:effectLst/>
                <a:latin typeface="Arial" charset="0"/>
                <a:ea typeface="ＭＳ Ｐゴシック" pitchFamily="112" charset="-128"/>
                <a:cs typeface="ＭＳ Ｐゴシック" charset="0"/>
              </a:rPr>
              <a:t>​</a:t>
            </a:r>
          </a:p>
          <a:p>
            <a:pPr fontAlgn="base"/>
            <a:endParaRPr lang="nl-NL" sz="1200" kern="1200" dirty="0">
              <a:solidFill>
                <a:schemeClr val="tx1"/>
              </a:solidFill>
              <a:effectLst/>
              <a:latin typeface="Arial" charset="0"/>
              <a:ea typeface="ＭＳ Ｐゴシック" pitchFamily="112" charset="-128"/>
              <a:cs typeface="ＭＳ Ｐゴシック" charset="0"/>
            </a:endParaRPr>
          </a:p>
          <a:p>
            <a:pPr fontAlgn="base"/>
            <a:r>
              <a:rPr lang="nl-NL" sz="1200" kern="1200" dirty="0">
                <a:solidFill>
                  <a:schemeClr val="tx1"/>
                </a:solidFill>
                <a:effectLst/>
                <a:latin typeface="Arial" charset="0"/>
                <a:ea typeface="ＭＳ Ｐゴシック" pitchFamily="112" charset="-128"/>
                <a:cs typeface="ＭＳ Ｐゴシック" charset="0"/>
              </a:rPr>
              <a:t>NB:</a:t>
            </a:r>
            <a:r>
              <a:rPr lang="nl-NL" sz="1200" kern="1200" baseline="0" dirty="0">
                <a:solidFill>
                  <a:schemeClr val="tx1"/>
                </a:solidFill>
                <a:effectLst/>
                <a:latin typeface="Arial" charset="0"/>
                <a:ea typeface="ＭＳ Ｐゴシック" pitchFamily="112" charset="-128"/>
                <a:cs typeface="ＭＳ Ｐゴシック" charset="0"/>
              </a:rPr>
              <a:t> </a:t>
            </a:r>
            <a:r>
              <a:rPr lang="nl-NL" dirty="0"/>
              <a:t>Het wettelijk collegegeld voor 2021/22 is vastgesteld op € 2.168. De minister heeft in het kader van het Nationaal Programma Onderwijs besloten het wettelijke collegegeld eenmalig te halveren en vast te stellen op € 1.084.</a:t>
            </a:r>
            <a:endParaRPr lang="nl-NL" sz="1200" kern="1200" dirty="0">
              <a:solidFill>
                <a:schemeClr val="tx1"/>
              </a:solidFill>
              <a:effectLst/>
              <a:latin typeface="Arial" charset="0"/>
              <a:ea typeface="ＭＳ Ｐゴシック" pitchFamily="112" charset="-128"/>
              <a:cs typeface="ＭＳ Ｐゴシック" charset="0"/>
            </a:endParaRPr>
          </a:p>
          <a:p>
            <a:pPr fontAlgn="base"/>
            <a:r>
              <a:rPr lang="nl-NL" sz="1200" kern="1200" dirty="0">
                <a:solidFill>
                  <a:schemeClr val="tx1"/>
                </a:solidFill>
                <a:effectLst/>
                <a:latin typeface="Arial" charset="0"/>
                <a:ea typeface="ＭＳ Ｐゴシック" pitchFamily="112" charset="-128"/>
                <a:cs typeface="ＭＳ Ｐゴシック" charset="0"/>
              </a:rPr>
              <a:t> </a:t>
            </a:r>
          </a:p>
          <a:p>
            <a:pPr fontAlgn="base"/>
            <a:r>
              <a:rPr lang="nl-NL" sz="1200" kern="1200" dirty="0">
                <a:solidFill>
                  <a:schemeClr val="tx1"/>
                </a:solidFill>
                <a:effectLst/>
                <a:latin typeface="Arial" charset="0"/>
                <a:ea typeface="ＭＳ Ｐゴシック" pitchFamily="112" charset="-128"/>
                <a:cs typeface="ＭＳ Ｐゴシック" charset="0"/>
              </a:rPr>
              <a:t>Studiemateriaal verschilt per jaar en per opleiding (bv. laboratoriumjas etc. voor BML, instrumentarium voor Mondzorgkunde, materialen voor Minerva, enz.) en is mede afhankelijk van aanschaf boeken; het is niet nodig alles nieuw te kopen en koop ook niet alles tegelijk; let op het juiste ISBN nr. Alle studieboeken zijn te lenen in de mediatheek.​</a:t>
            </a:r>
          </a:p>
          <a:p>
            <a:pPr fontAlgn="base"/>
            <a:r>
              <a:rPr lang="nl-NL" sz="1200" kern="1200" dirty="0">
                <a:solidFill>
                  <a:schemeClr val="tx1"/>
                </a:solidFill>
                <a:effectLst/>
                <a:latin typeface="Arial" charset="0"/>
                <a:ea typeface="ＭＳ Ｐゴシック" pitchFamily="112" charset="-128"/>
                <a:cs typeface="ＭＳ Ｐゴシック" charset="0"/>
              </a:rPr>
              <a:t> </a:t>
            </a:r>
          </a:p>
          <a:p>
            <a:pPr fontAlgn="base"/>
            <a:r>
              <a:rPr lang="nl-NL" sz="1200" kern="1200" dirty="0">
                <a:solidFill>
                  <a:schemeClr val="tx1"/>
                </a:solidFill>
                <a:effectLst/>
                <a:latin typeface="Arial" charset="0"/>
                <a:ea typeface="ＭＳ Ｐゴシック" pitchFamily="112" charset="-128"/>
                <a:cs typeface="ＭＳ Ｐゴシック" charset="0"/>
              </a:rPr>
              <a:t>Veel studenten blijven eerst thuis </a:t>
            </a:r>
            <a:r>
              <a:rPr lang="nl-NL" sz="1200" u="sng" kern="1200" dirty="0">
                <a:solidFill>
                  <a:schemeClr val="tx1"/>
                </a:solidFill>
                <a:effectLst/>
                <a:latin typeface="Arial" charset="0"/>
                <a:ea typeface="ＭＳ Ｐゴシック" pitchFamily="112" charset="-128"/>
                <a:cs typeface="ＭＳ Ｐゴシック" charset="0"/>
              </a:rPr>
              <a:t>wonen</a:t>
            </a:r>
            <a:r>
              <a:rPr lang="nl-NL" sz="1200" kern="1200" dirty="0">
                <a:solidFill>
                  <a:schemeClr val="tx1"/>
                </a:solidFill>
                <a:effectLst/>
                <a:latin typeface="Arial" charset="0"/>
                <a:ea typeface="ＭＳ Ｐゴシック" pitchFamily="112" charset="-128"/>
                <a:cs typeface="ＭＳ Ｐゴシック" charset="0"/>
              </a:rPr>
              <a:t> en gaan in de loop van het eerste jaar of na de propedeuse een kamer zoeken. </a:t>
            </a:r>
          </a:p>
          <a:p>
            <a:r>
              <a:rPr lang="nl-NL" sz="1200" kern="1200" dirty="0">
                <a:solidFill>
                  <a:schemeClr val="tx1"/>
                </a:solidFill>
                <a:effectLst/>
                <a:latin typeface="Arial" charset="0"/>
                <a:ea typeface="ＭＳ Ｐゴシック" pitchFamily="112" charset="-128"/>
                <a:cs typeface="ＭＳ Ｐゴシック" charset="0"/>
              </a:rPr>
              <a:t>Als je weet dat je in Groningen gaat studeren en je wilt op kamers gaan wonen, is het zaak om zo vroeg mogelijk op zoek te gaan naar woonruimte. De meeste studenten vinden 'via </a:t>
            </a:r>
            <a:r>
              <a:rPr lang="nl-NL" sz="1200" kern="1200" dirty="0" err="1">
                <a:solidFill>
                  <a:schemeClr val="tx1"/>
                </a:solidFill>
                <a:effectLst/>
                <a:latin typeface="Arial" charset="0"/>
                <a:ea typeface="ＭＳ Ｐゴシック" pitchFamily="112" charset="-128"/>
                <a:cs typeface="ＭＳ Ｐゴシック" charset="0"/>
              </a:rPr>
              <a:t>via</a:t>
            </a:r>
            <a:r>
              <a:rPr lang="nl-NL" sz="1200" kern="1200" dirty="0">
                <a:solidFill>
                  <a:schemeClr val="tx1"/>
                </a:solidFill>
                <a:effectLst/>
                <a:latin typeface="Arial" charset="0"/>
                <a:ea typeface="ＭＳ Ｐゴシック" pitchFamily="112" charset="-128"/>
                <a:cs typeface="ＭＳ Ｐゴシック" charset="0"/>
              </a:rPr>
              <a:t>' een kamer. Zet een berichtje op Facebook en vraag je vrienden dat te delen. Je kunt je ook inschrijven bij een makelaar/kamerbemiddelingsbureau (kamernet.nl). Een goede plek om je in te lezen en jezelf op weg te helpen is de wooninformatie van </a:t>
            </a:r>
            <a:r>
              <a:rPr lang="nl-NL" sz="1200" u="sng" kern="1200" dirty="0" err="1">
                <a:solidFill>
                  <a:schemeClr val="tx1"/>
                </a:solidFill>
                <a:effectLst/>
                <a:latin typeface="Arial" charset="0"/>
                <a:ea typeface="ＭＳ Ｐゴシック" pitchFamily="112" charset="-128"/>
                <a:cs typeface="ＭＳ Ｐゴシック" charset="0"/>
                <a:hlinkClick r:id="rId3"/>
              </a:rPr>
              <a:t>GroningenLife</a:t>
            </a:r>
            <a:r>
              <a:rPr lang="nl-NL" sz="1200" kern="1200" dirty="0">
                <a:solidFill>
                  <a:schemeClr val="tx1"/>
                </a:solidFill>
                <a:effectLst/>
                <a:latin typeface="Arial" charset="0"/>
                <a:ea typeface="ＭＳ Ｐゴシック" pitchFamily="112" charset="-128"/>
                <a:cs typeface="ＭＳ Ｐゴシック" charset="0"/>
              </a:rPr>
              <a:t>.</a:t>
            </a:r>
            <a:br>
              <a:rPr lang="nl-NL" sz="1200" kern="1200" dirty="0">
                <a:solidFill>
                  <a:schemeClr val="tx1"/>
                </a:solidFill>
                <a:effectLst/>
                <a:latin typeface="Arial" charset="0"/>
                <a:ea typeface="ＭＳ Ｐゴシック" pitchFamily="112" charset="-128"/>
                <a:cs typeface="ＭＳ Ｐゴシック" charset="0"/>
              </a:rPr>
            </a:br>
            <a:endParaRPr lang="nl-NL" sz="1200" kern="1200" dirty="0">
              <a:solidFill>
                <a:schemeClr val="tx1"/>
              </a:solidFill>
              <a:effectLst/>
              <a:latin typeface="Arial" charset="0"/>
              <a:ea typeface="ＭＳ Ｐゴシック" pitchFamily="112" charset="-128"/>
              <a:cs typeface="ＭＳ Ｐゴシック" charset="0"/>
            </a:endParaRPr>
          </a:p>
          <a:p>
            <a:pPr fontAlgn="base"/>
            <a:r>
              <a:rPr lang="nl-NL" sz="1200" kern="1200" dirty="0">
                <a:solidFill>
                  <a:schemeClr val="tx1"/>
                </a:solidFill>
                <a:effectLst/>
                <a:latin typeface="Arial" charset="0"/>
                <a:ea typeface="ＭＳ Ｐゴシック" pitchFamily="112" charset="-128"/>
                <a:cs typeface="ＭＳ Ｐゴシック" charset="0"/>
              </a:rPr>
              <a:t>Houd er rekening mee dat het noodzakelijk/leuk/goed voor je CV/enz. is om een bijbaantje te nemen.​</a:t>
            </a:r>
          </a:p>
          <a:p>
            <a:pPr fontAlgn="base"/>
            <a:r>
              <a:rPr lang="nl-NL" sz="1200" kern="1200" dirty="0">
                <a:solidFill>
                  <a:schemeClr val="tx1"/>
                </a:solidFill>
                <a:effectLst/>
                <a:latin typeface="Arial" charset="0"/>
                <a:ea typeface="ＭＳ Ｐゴシック" pitchFamily="112" charset="-128"/>
                <a:cs typeface="ＭＳ Ｐゴシック" charset="0"/>
              </a:rPr>
              <a:t> </a:t>
            </a:r>
          </a:p>
          <a:p>
            <a:pPr fontAlgn="base"/>
            <a:r>
              <a:rPr lang="nl-NL" sz="1200" kern="1200" dirty="0">
                <a:solidFill>
                  <a:schemeClr val="tx1"/>
                </a:solidFill>
                <a:effectLst/>
                <a:latin typeface="Arial" charset="0"/>
                <a:ea typeface="ＭＳ Ｐゴシック" pitchFamily="112" charset="-128"/>
                <a:cs typeface="ＭＳ Ｐゴシック" charset="0"/>
              </a:rPr>
              <a:t>Vertel ook je eigen situatie. Woon jij op kamers? En hoe zien jouw maandelijkse inkomsten en lasten eruit?​</a:t>
            </a:r>
            <a:endParaRPr lang="en-NL" dirty="0"/>
          </a:p>
        </p:txBody>
      </p:sp>
      <p:sp>
        <p:nvSpPr>
          <p:cNvPr id="4" name="Slide Number Placeholder 3"/>
          <p:cNvSpPr>
            <a:spLocks noGrp="1"/>
          </p:cNvSpPr>
          <p:nvPr>
            <p:ph type="sldNum" sz="quarter" idx="5"/>
          </p:nvPr>
        </p:nvSpPr>
        <p:spPr/>
        <p:txBody>
          <a:bodyPr/>
          <a:lstStyle/>
          <a:p>
            <a:fld id="{9AEF732A-2549-D84D-9419-1C469A76EEDC}" type="slidenum">
              <a:rPr lang="en-GB" smtClean="0"/>
              <a:t>22</a:t>
            </a:fld>
            <a:endParaRPr lang="en-GB"/>
          </a:p>
        </p:txBody>
      </p:sp>
    </p:spTree>
    <p:extLst>
      <p:ext uri="{BB962C8B-B14F-4D97-AF65-F5344CB8AC3E}">
        <p14:creationId xmlns:p14="http://schemas.microsoft.com/office/powerpoint/2010/main" val="4084164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i="1" kern="1200" dirty="0">
                <a:solidFill>
                  <a:schemeClr val="tx1"/>
                </a:solidFill>
                <a:effectLst/>
                <a:latin typeface="Arial" charset="0"/>
                <a:ea typeface="ＭＳ Ｐゴシック" pitchFamily="112" charset="-128"/>
                <a:cs typeface="ＭＳ Ｐゴシック" charset="0"/>
              </a:rPr>
              <a:t>Slide verbergen</a:t>
            </a:r>
            <a:r>
              <a:rPr lang="nl-NL" sz="1200" i="1" kern="1200" baseline="0" dirty="0">
                <a:solidFill>
                  <a:schemeClr val="tx1"/>
                </a:solidFill>
                <a:effectLst/>
                <a:latin typeface="Arial" charset="0"/>
                <a:ea typeface="ＭＳ Ｐゴシック" pitchFamily="112" charset="-128"/>
                <a:cs typeface="ＭＳ Ｐゴシック" charset="0"/>
              </a:rPr>
              <a:t>, wanneer DUO ook op de school komt</a:t>
            </a:r>
          </a:p>
          <a:p>
            <a:endParaRPr lang="nl-NL" sz="1200" kern="1200" dirty="0">
              <a:solidFill>
                <a:schemeClr val="tx1"/>
              </a:solidFill>
              <a:effectLst/>
              <a:latin typeface="Arial" charset="0"/>
              <a:ea typeface="ＭＳ Ｐゴシック" pitchFamily="112" charset="-128"/>
              <a:cs typeface="ＭＳ Ｐゴシック" charset="0"/>
            </a:endParaRPr>
          </a:p>
          <a:p>
            <a:r>
              <a:rPr lang="nl-NL" sz="1200" kern="1200" dirty="0">
                <a:solidFill>
                  <a:schemeClr val="tx1"/>
                </a:solidFill>
                <a:effectLst/>
                <a:latin typeface="Arial"/>
                <a:ea typeface="ＭＳ Ｐゴシック"/>
                <a:cs typeface="Arial"/>
              </a:rPr>
              <a:t>Als student kun je studiefinanciering krijgen, wat op dit moment bestaat uit </a:t>
            </a:r>
            <a:r>
              <a:rPr lang="nl-NL" dirty="0">
                <a:latin typeface="Arial"/>
                <a:ea typeface="ＭＳ Ｐゴシック"/>
                <a:cs typeface="Arial"/>
              </a:rPr>
              <a:t>de basisbeurs, aanvullende beurs, lening </a:t>
            </a:r>
            <a:r>
              <a:rPr lang="nl-NL" sz="1200" kern="1200" dirty="0">
                <a:solidFill>
                  <a:schemeClr val="tx1"/>
                </a:solidFill>
                <a:effectLst/>
                <a:latin typeface="Arial"/>
                <a:ea typeface="ＭＳ Ｐゴシック"/>
                <a:cs typeface="Arial"/>
              </a:rPr>
              <a:t>én het studentenreisproduct. </a:t>
            </a:r>
            <a:br>
              <a:rPr lang="nl-NL" sz="1200" kern="1200" dirty="0">
                <a:effectLst/>
                <a:latin typeface="Arial" charset="0"/>
                <a:ea typeface="ＭＳ Ｐゴシック" pitchFamily="112" charset="-128"/>
                <a:cs typeface="Arial"/>
              </a:rPr>
            </a:br>
            <a:r>
              <a:rPr lang="nl-NL" sz="1200" kern="1200" dirty="0">
                <a:solidFill>
                  <a:schemeClr val="tx1"/>
                </a:solidFill>
                <a:effectLst/>
                <a:latin typeface="Arial"/>
                <a:ea typeface="ＭＳ Ｐゴシック"/>
                <a:cs typeface="Arial"/>
              </a:rPr>
              <a:t>De leningen: de 'gewone' lening, de lening voor de aanvullende beurs en het collegegeldkrediet. </a:t>
            </a:r>
            <a:r>
              <a:rPr lang="nl-NL" dirty="0">
                <a:latin typeface="Arial"/>
                <a:ea typeface="ＭＳ Ｐゴシック"/>
                <a:cs typeface="Arial"/>
              </a:rPr>
              <a:t>Daarnaast krijgt iedere student dus per september 2023 een basisbeurs. </a:t>
            </a:r>
            <a:br>
              <a:rPr lang="nl-NL" sz="1200" kern="1200" dirty="0">
                <a:effectLst/>
                <a:latin typeface="Arial" charset="0"/>
                <a:ea typeface="ＭＳ Ｐゴシック" pitchFamily="112" charset="-128"/>
                <a:cs typeface="Arial"/>
              </a:rPr>
            </a:br>
            <a:r>
              <a:rPr lang="nl-NL" sz="1200" kern="1200" dirty="0">
                <a:solidFill>
                  <a:schemeClr val="tx1"/>
                </a:solidFill>
                <a:effectLst/>
                <a:latin typeface="Arial"/>
                <a:ea typeface="ＭＳ Ｐゴシック"/>
                <a:cs typeface="Arial"/>
              </a:rPr>
              <a:t>Hoeveel je kan ontvangen en tegen welke voorwaarden hangt af van de persoonlijke situatie. Op Duo kun je een handige rekenhulp vinden.</a:t>
            </a:r>
            <a:r>
              <a:rPr lang="nl-NL" dirty="0">
                <a:latin typeface="Arial"/>
                <a:ea typeface="ＭＳ Ｐゴシック"/>
                <a:cs typeface="Arial"/>
              </a:rPr>
              <a:t> </a:t>
            </a:r>
            <a:endParaRPr lang="nl-NL" sz="1200" kern="1200" dirty="0">
              <a:solidFill>
                <a:schemeClr val="tx1"/>
              </a:solidFill>
              <a:effectLst/>
              <a:latin typeface="Arial" charset="0"/>
              <a:ea typeface="ＭＳ Ｐゴシック" pitchFamily="112" charset="-128"/>
              <a:cs typeface="Arial"/>
            </a:endParaRPr>
          </a:p>
          <a:p>
            <a:r>
              <a:rPr lang="nl-NL" sz="1200" kern="1200" dirty="0">
                <a:solidFill>
                  <a:schemeClr val="tx1"/>
                </a:solidFill>
                <a:effectLst/>
                <a:latin typeface="Arial" charset="0"/>
                <a:ea typeface="ＭＳ Ｐゴシック" pitchFamily="112" charset="-128"/>
                <a:cs typeface="ＭＳ Ｐゴシック" charset="0"/>
              </a:rPr>
              <a:t> </a:t>
            </a:r>
          </a:p>
          <a:p>
            <a:r>
              <a:rPr lang="nl-NL" sz="1200" i="1" kern="1200" dirty="0">
                <a:solidFill>
                  <a:schemeClr val="tx1"/>
                </a:solidFill>
                <a:effectLst/>
                <a:latin typeface="Arial" charset="0"/>
                <a:ea typeface="ＭＳ Ｐゴシック" pitchFamily="112" charset="-128"/>
                <a:cs typeface="ＭＳ Ｐゴシック" charset="0"/>
              </a:rPr>
              <a:t>Informatie:</a:t>
            </a:r>
            <a:endParaRPr lang="nl-NL" sz="1200" kern="1200" dirty="0">
              <a:solidFill>
                <a:schemeClr val="tx1"/>
              </a:solidFill>
              <a:effectLst/>
              <a:latin typeface="Arial" charset="0"/>
              <a:ea typeface="ＭＳ Ｐゴシック" pitchFamily="112" charset="-128"/>
              <a:cs typeface="ＭＳ Ｐゴシック" charset="0"/>
            </a:endParaRPr>
          </a:p>
          <a:p>
            <a:r>
              <a:rPr lang="nl-NL" sz="1200" u="sng" kern="1200" dirty="0">
                <a:solidFill>
                  <a:schemeClr val="tx1"/>
                </a:solidFill>
                <a:effectLst/>
                <a:latin typeface="Arial" charset="0"/>
                <a:ea typeface="ＭＳ Ｐゴシック" pitchFamily="112" charset="-128"/>
                <a:cs typeface="ＭＳ Ｐゴシック" charset="0"/>
              </a:rPr>
              <a:t>Lening </a:t>
            </a:r>
            <a:endParaRPr lang="nl-NL" sz="1200" kern="1200" dirty="0">
              <a:solidFill>
                <a:schemeClr val="tx1"/>
              </a:solidFill>
              <a:effectLst/>
              <a:latin typeface="Arial" charset="0"/>
              <a:ea typeface="ＭＳ Ｐゴシック" pitchFamily="112" charset="-128"/>
              <a:cs typeface="ＭＳ Ｐゴシック" charset="0"/>
            </a:endParaRPr>
          </a:p>
          <a:p>
            <a:r>
              <a:rPr lang="nl-NL" sz="1200" kern="1200" dirty="0">
                <a:solidFill>
                  <a:schemeClr val="tx1"/>
                </a:solidFill>
                <a:effectLst/>
                <a:latin typeface="Arial" charset="0"/>
                <a:ea typeface="ＭＳ Ｐゴシック" pitchFamily="112" charset="-128"/>
                <a:cs typeface="ＭＳ Ｐゴシック" charset="0"/>
              </a:rPr>
              <a:t>Heeft de student extra geld nodig voor de opleiding? Dan kan dit worden geleend. Er hoeft niet maximaal geleend te worden, minder mag ook. Dit bepaalt de student zelf. De student kan de lening maandelijks aanpassen of opzeggen. De lening moet na de opleiding altijd worden terugbetaald, met rente.</a:t>
            </a:r>
          </a:p>
          <a:p>
            <a:r>
              <a:rPr lang="nl-NL" sz="1200" kern="1200" dirty="0">
                <a:solidFill>
                  <a:schemeClr val="tx1"/>
                </a:solidFill>
                <a:effectLst/>
                <a:latin typeface="Arial" charset="0"/>
                <a:ea typeface="ＭＳ Ｐゴシック" pitchFamily="112" charset="-128"/>
                <a:cs typeface="ＭＳ Ｐゴシック" charset="0"/>
              </a:rPr>
              <a:t>Vanaf het studiejaar 2023-2024 is de lening weer gedeeltelijk een gift! Dat betekend dat het oude studiefinanciering terug komt! Dit is dus komend college jaar nog niet het geval, dan geldt nog het leenstelsel</a:t>
            </a:r>
          </a:p>
          <a:p>
            <a:r>
              <a:rPr lang="nl-NL" sz="1200" u="sng" kern="1200" dirty="0">
                <a:solidFill>
                  <a:schemeClr val="tx1"/>
                </a:solidFill>
                <a:effectLst/>
                <a:latin typeface="Arial" charset="0"/>
                <a:ea typeface="ＭＳ Ｐゴシック" pitchFamily="112" charset="-128"/>
                <a:cs typeface="ＭＳ Ｐゴシック" charset="0"/>
              </a:rPr>
              <a:t>Aanvullende beurs </a:t>
            </a:r>
            <a:endParaRPr lang="nl-NL" sz="1200" kern="1200" dirty="0">
              <a:solidFill>
                <a:schemeClr val="tx1"/>
              </a:solidFill>
              <a:effectLst/>
              <a:latin typeface="Arial" charset="0"/>
              <a:ea typeface="ＭＳ Ｐゴシック" pitchFamily="112" charset="-128"/>
              <a:cs typeface="ＭＳ Ｐゴシック" charset="0"/>
            </a:endParaRPr>
          </a:p>
          <a:p>
            <a:r>
              <a:rPr lang="nl-NL" sz="1200" kern="1200" dirty="0">
                <a:solidFill>
                  <a:schemeClr val="tx1"/>
                </a:solidFill>
                <a:effectLst/>
                <a:latin typeface="Arial" charset="0"/>
                <a:ea typeface="ＭＳ Ｐゴシック" pitchFamily="112" charset="-128"/>
                <a:cs typeface="ＭＳ Ｐゴシック" charset="0"/>
              </a:rPr>
              <a:t>Als ouders weinig of niet kunnen meebetalen aan de opleiding, kan de student een aanvullende beurs krijgen. DUO kijkt dan naar het inkomen van de ouders. Ook houdt DUO rekening met het aantal kinderen dat de ouders verzorgen, en of de ouders een studieschuld terugbetalen. De aanvullende beurs kan een gift zijn of worden.</a:t>
            </a:r>
          </a:p>
          <a:p>
            <a:r>
              <a:rPr lang="nl-NL" sz="1200" u="sng" kern="1200" dirty="0">
                <a:solidFill>
                  <a:schemeClr val="tx1"/>
                </a:solidFill>
                <a:effectLst/>
                <a:latin typeface="Arial" charset="0"/>
                <a:ea typeface="ＭＳ Ｐゴシック" pitchFamily="112" charset="-128"/>
                <a:cs typeface="ＭＳ Ｐゴシック" charset="0"/>
              </a:rPr>
              <a:t>Collegegeldkrediet </a:t>
            </a:r>
            <a:endParaRPr lang="nl-NL" sz="1200" kern="1200" dirty="0">
              <a:solidFill>
                <a:schemeClr val="tx1"/>
              </a:solidFill>
              <a:effectLst/>
              <a:latin typeface="Arial" charset="0"/>
              <a:ea typeface="ＭＳ Ｐゴシック" pitchFamily="112" charset="-128"/>
              <a:cs typeface="ＭＳ Ｐゴシック" charset="0"/>
            </a:endParaRPr>
          </a:p>
          <a:p>
            <a:r>
              <a:rPr lang="nl-NL" sz="1200" kern="1200" dirty="0">
                <a:solidFill>
                  <a:schemeClr val="tx1"/>
                </a:solidFill>
                <a:effectLst/>
                <a:latin typeface="Arial" charset="0"/>
                <a:ea typeface="ＭＳ Ｐゴシック" pitchFamily="112" charset="-128"/>
                <a:cs typeface="ＭＳ Ｐゴシック" charset="0"/>
              </a:rPr>
              <a:t>Er kan geld geleend worden om het collegegeld te betalen. Hoeveel collegegeldkrediet de student kan krijgen, hangt af van het </a:t>
            </a:r>
            <a:r>
              <a:rPr lang="nl-NL" sz="1200" u="none" strike="noStrike" kern="1200" dirty="0">
                <a:solidFill>
                  <a:schemeClr val="tx1"/>
                </a:solidFill>
                <a:effectLst/>
                <a:latin typeface="Arial" charset="0"/>
                <a:ea typeface="ＭＳ Ｐゴシック" pitchFamily="112" charset="-128"/>
                <a:cs typeface="ＭＳ Ｐゴシック" charset="0"/>
                <a:hlinkClick r:id="rId3"/>
              </a:rPr>
              <a:t>soort collegegeld</a:t>
            </a:r>
            <a:r>
              <a:rPr lang="nl-NL" sz="1200" kern="1200" dirty="0">
                <a:solidFill>
                  <a:schemeClr val="tx1"/>
                </a:solidFill>
                <a:effectLst/>
                <a:latin typeface="Arial" charset="0"/>
                <a:ea typeface="ＭＳ Ｐゴシック" pitchFamily="112" charset="-128"/>
                <a:cs typeface="ＭＳ Ｐゴシック" charset="0"/>
              </a:rPr>
              <a:t> dat hij/zij betaalt. Het collegegeldkrediet moet na de opleiding altijd worden terugbetaald, met rente.</a:t>
            </a:r>
          </a:p>
          <a:p>
            <a:r>
              <a:rPr lang="nl-NL" sz="1200" kern="1200" dirty="0">
                <a:solidFill>
                  <a:schemeClr val="tx1"/>
                </a:solidFill>
                <a:effectLst/>
                <a:latin typeface="Arial" charset="0"/>
                <a:ea typeface="ＭＳ Ｐゴシック" pitchFamily="112" charset="-128"/>
                <a:cs typeface="ＭＳ Ｐゴシック" charset="0"/>
              </a:rPr>
              <a:t>Studentenreisproduct (</a:t>
            </a:r>
            <a:r>
              <a:rPr lang="nl-NL" sz="1200" kern="1200" dirty="0" err="1">
                <a:solidFill>
                  <a:schemeClr val="tx1"/>
                </a:solidFill>
                <a:effectLst/>
                <a:latin typeface="Arial" charset="0"/>
                <a:ea typeface="ＭＳ Ｐゴシック" pitchFamily="112" charset="-128"/>
                <a:cs typeface="ＭＳ Ｐゴシック" charset="0"/>
              </a:rPr>
              <a:t>OV-kaart</a:t>
            </a:r>
            <a:r>
              <a:rPr lang="nl-NL" sz="1200" kern="1200" dirty="0">
                <a:solidFill>
                  <a:schemeClr val="tx1"/>
                </a:solidFill>
                <a:effectLst/>
                <a:latin typeface="Arial" charset="0"/>
                <a:ea typeface="ＭＳ Ｐゴシック" pitchFamily="112" charset="-128"/>
                <a:cs typeface="ＭＳ Ｐゴシック" charset="0"/>
              </a:rPr>
              <a:t>)</a:t>
            </a:r>
          </a:p>
          <a:p>
            <a:r>
              <a:rPr lang="nl-NL" sz="1200" kern="1200" dirty="0">
                <a:solidFill>
                  <a:schemeClr val="tx1"/>
                </a:solidFill>
                <a:effectLst/>
                <a:latin typeface="Arial" charset="0"/>
                <a:ea typeface="ＭＳ Ｐゴシック" pitchFamily="112" charset="-128"/>
                <a:cs typeface="ＭＳ Ｐゴシック" charset="0"/>
              </a:rPr>
              <a:t>Is onderdeel van studiefinanciering. Hiermee kan de student gratis of met korting reizen met het openbaar vervoer. Het studentenreisproduct kan een gift zijn of worden.</a:t>
            </a:r>
          </a:p>
          <a:p>
            <a:endParaRPr lang="en-NL" dirty="0"/>
          </a:p>
        </p:txBody>
      </p:sp>
      <p:sp>
        <p:nvSpPr>
          <p:cNvPr id="4" name="Slide Number Placeholder 3"/>
          <p:cNvSpPr>
            <a:spLocks noGrp="1"/>
          </p:cNvSpPr>
          <p:nvPr>
            <p:ph type="sldNum" sz="quarter" idx="5"/>
          </p:nvPr>
        </p:nvSpPr>
        <p:spPr/>
        <p:txBody>
          <a:bodyPr/>
          <a:lstStyle/>
          <a:p>
            <a:fld id="{9AEF732A-2549-D84D-9419-1C469A76EEDC}" type="slidenum">
              <a:rPr lang="en-GB" smtClean="0"/>
              <a:t>23</a:t>
            </a:fld>
            <a:endParaRPr lang="en-GB"/>
          </a:p>
        </p:txBody>
      </p:sp>
    </p:spTree>
    <p:extLst>
      <p:ext uri="{BB962C8B-B14F-4D97-AF65-F5344CB8AC3E}">
        <p14:creationId xmlns:p14="http://schemas.microsoft.com/office/powerpoint/2010/main" val="26675955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nl-NL" sz="1200" u="sng" kern="1200" dirty="0">
                <a:solidFill>
                  <a:schemeClr val="tx1"/>
                </a:solidFill>
                <a:effectLst/>
                <a:latin typeface="Arial" charset="0"/>
                <a:ea typeface="ＭＳ Ｐゴシック" pitchFamily="112" charset="-128"/>
                <a:cs typeface="ＭＳ Ｐゴシック" charset="0"/>
              </a:rPr>
              <a:t>Als het je niet lukt om een leuke opleiding te vinden, of je bent nog niet toe aan studeren, kun je overwegen om je studiekeuze uit te stellen. </a:t>
            </a:r>
            <a:r>
              <a:rPr lang="nl-NL" sz="1200" kern="1200" dirty="0">
                <a:solidFill>
                  <a:schemeClr val="tx1"/>
                </a:solidFill>
                <a:effectLst/>
                <a:latin typeface="Arial" charset="0"/>
                <a:ea typeface="ＭＳ Ｐゴシック" pitchFamily="112" charset="-128"/>
                <a:cs typeface="ＭＳ Ｐゴシック" charset="0"/>
              </a:rPr>
              <a:t>Een jaar werken levert nieuwe inzichten op. Je ontwikkelt nieuwe vaardigheden en er wordt meestal een stevig beroep gedaan op je zelfdiscipline en doorzettingsvermogen. Reizen verruimt je horizon in letterlijke en figuurlijke zin. Je leert vaak een vreemde taal goed te spreken en ondervindt culturele verschillen. Na een jaar reizen, gaat het kiezen van een studie meestal eenvoudiger. Maar ook dan geldt dat je nog steeds zelf een keuze moet maken en dat je je hierin goed dient te verdiepen.​</a:t>
            </a:r>
          </a:p>
          <a:p>
            <a:pPr fontAlgn="base"/>
            <a:r>
              <a:rPr lang="nl-NL" sz="1200" kern="1200" dirty="0">
                <a:solidFill>
                  <a:schemeClr val="tx1"/>
                </a:solidFill>
                <a:effectLst/>
                <a:latin typeface="Arial" charset="0"/>
                <a:ea typeface="ＭＳ Ｐゴシック" pitchFamily="112" charset="-128"/>
                <a:cs typeface="ＭＳ Ｐゴシック" charset="0"/>
              </a:rPr>
              <a:t>​</a:t>
            </a:r>
          </a:p>
          <a:p>
            <a:pPr fontAlgn="base"/>
            <a:r>
              <a:rPr lang="nl-NL" sz="1200" kern="1200" dirty="0">
                <a:solidFill>
                  <a:schemeClr val="tx1"/>
                </a:solidFill>
                <a:effectLst/>
                <a:latin typeface="Arial" charset="0"/>
                <a:ea typeface="ＭＳ Ｐゴシック" pitchFamily="112" charset="-128"/>
                <a:cs typeface="ＭＳ Ｐゴシック" charset="0"/>
              </a:rPr>
              <a:t>Weet je het echt nog niet, denk na over een tussenjaar. Maak hiervoor wel een goed plan (</a:t>
            </a:r>
            <a:r>
              <a:rPr lang="nl-NL" sz="1200" kern="1200" dirty="0">
                <a:solidFill>
                  <a:schemeClr val="tx1"/>
                </a:solidFill>
                <a:effectLst/>
                <a:latin typeface="Arial" charset="0"/>
                <a:ea typeface="ＭＳ Ｐゴシック" pitchFamily="112" charset="-128"/>
                <a:cs typeface="ＭＳ Ｐゴシック" charset="0"/>
                <a:hlinkClick r:id="rId3"/>
              </a:rPr>
              <a:t>www.tussenjaarcentrum.nl</a:t>
            </a:r>
            <a:r>
              <a:rPr lang="nl-NL" sz="1200" kern="1200" dirty="0">
                <a:solidFill>
                  <a:schemeClr val="tx1"/>
                </a:solidFill>
                <a:effectLst/>
                <a:latin typeface="Arial" charset="0"/>
                <a:ea typeface="ＭＳ Ｐゴシック" pitchFamily="112" charset="-128"/>
                <a:cs typeface="ＭＳ Ｐゴシック" charset="0"/>
              </a:rPr>
              <a:t>). ​</a:t>
            </a:r>
          </a:p>
          <a:p>
            <a:pPr fontAlgn="base"/>
            <a:r>
              <a:rPr lang="nl-NL" sz="1200" kern="1200" dirty="0">
                <a:solidFill>
                  <a:schemeClr val="tx1"/>
                </a:solidFill>
                <a:effectLst/>
                <a:latin typeface="Arial" charset="0"/>
                <a:ea typeface="ＭＳ Ｐゴシック" pitchFamily="112" charset="-128"/>
                <a:cs typeface="ＭＳ Ｐゴシック" charset="0"/>
              </a:rPr>
              <a:t>​​</a:t>
            </a:r>
          </a:p>
          <a:p>
            <a:r>
              <a:rPr lang="nl-NL" sz="1200" kern="1200" dirty="0">
                <a:solidFill>
                  <a:schemeClr val="tx1"/>
                </a:solidFill>
                <a:effectLst/>
                <a:latin typeface="Arial" charset="0"/>
                <a:ea typeface="ＭＳ Ｐゴシック" pitchFamily="112" charset="-128"/>
                <a:cs typeface="ＭＳ Ｐゴシック" charset="0"/>
              </a:rPr>
              <a:t>Bespreek de voor- en nadelen en hoe ze voor jou/vrienden/studiegenoten hebben gewerkt.</a:t>
            </a:r>
          </a:p>
          <a:p>
            <a:r>
              <a:rPr lang="nl-NL" sz="1200" kern="1200" dirty="0">
                <a:solidFill>
                  <a:schemeClr val="tx1"/>
                </a:solidFill>
                <a:effectLst/>
                <a:latin typeface="Arial" charset="0"/>
                <a:ea typeface="ＭＳ Ｐゴシック" pitchFamily="112" charset="-128"/>
                <a:cs typeface="ＭＳ Ｐゴシック" charset="0"/>
              </a:rPr>
              <a:t>Overzicht van de voor- en nadelen: http://www.tussenjaar.nl/voordelen-en-nadelen</a:t>
            </a:r>
          </a:p>
          <a:p>
            <a:r>
              <a:rPr lang="nl-NL" sz="1200" kern="1200" dirty="0">
                <a:solidFill>
                  <a:schemeClr val="tx1"/>
                </a:solidFill>
                <a:effectLst/>
                <a:latin typeface="Arial" charset="0"/>
                <a:ea typeface="ＭＳ Ｐゴシック" pitchFamily="112" charset="-128"/>
                <a:cs typeface="ＭＳ Ｐゴシック" charset="0"/>
              </a:rPr>
              <a:t> </a:t>
            </a:r>
          </a:p>
          <a:p>
            <a:r>
              <a:rPr lang="nl-NL" sz="1200" u="sng" kern="1200" dirty="0">
                <a:solidFill>
                  <a:schemeClr val="tx1"/>
                </a:solidFill>
                <a:effectLst/>
                <a:latin typeface="Arial" charset="0"/>
                <a:ea typeface="ＭＳ Ｐゴシック" pitchFamily="112" charset="-128"/>
                <a:cs typeface="ＭＳ Ｐゴシック" charset="0"/>
              </a:rPr>
              <a:t>Let op:</a:t>
            </a:r>
            <a:r>
              <a:rPr lang="nl-NL" sz="1200" kern="1200" dirty="0">
                <a:solidFill>
                  <a:schemeClr val="tx1"/>
                </a:solidFill>
                <a:effectLst/>
                <a:latin typeface="Arial" charset="0"/>
                <a:ea typeface="ＭＳ Ｐゴシック" pitchFamily="112" charset="-128"/>
                <a:cs typeface="ＭＳ Ｐゴシック" charset="0"/>
              </a:rPr>
              <a:t> de focus ligt bij een tussenjaar vaak op het buitenland, maar dit kan natuurlijk ook prima in Nederland (zeker nu).</a:t>
            </a:r>
          </a:p>
          <a:p>
            <a:r>
              <a:rPr lang="nl-NL" sz="1200" kern="1200" dirty="0">
                <a:solidFill>
                  <a:schemeClr val="tx1"/>
                </a:solidFill>
                <a:effectLst/>
                <a:latin typeface="Arial" charset="0"/>
                <a:ea typeface="ＭＳ Ｐゴシック" pitchFamily="112" charset="-128"/>
                <a:cs typeface="ＭＳ Ｐゴシック" charset="0"/>
              </a:rPr>
              <a:t>Maak een plan &gt;&gt; Realiseer je dat je alsnog een keuze moet maken voor studie. Dus bekijk van te voren de deadlines, verdiep je in opleidingen, etc. </a:t>
            </a:r>
          </a:p>
          <a:p>
            <a:r>
              <a:rPr lang="nl-NL" sz="1200" kern="1200" dirty="0">
                <a:solidFill>
                  <a:schemeClr val="tx1"/>
                </a:solidFill>
                <a:effectLst/>
                <a:latin typeface="Arial" charset="0"/>
                <a:ea typeface="ＭＳ Ｐゴシック" pitchFamily="112" charset="-128"/>
                <a:cs typeface="ＭＳ Ｐゴシック" charset="0"/>
              </a:rPr>
              <a:t> </a:t>
            </a:r>
          </a:p>
          <a:p>
            <a:r>
              <a:rPr lang="nl-NL" sz="1200" kern="1200" dirty="0">
                <a:solidFill>
                  <a:schemeClr val="tx1"/>
                </a:solidFill>
                <a:effectLst/>
                <a:latin typeface="Arial" charset="0"/>
                <a:ea typeface="ＭＳ Ｐゴシック" pitchFamily="112" charset="-128"/>
                <a:cs typeface="ＭＳ Ｐゴシック" charset="0"/>
              </a:rPr>
              <a:t>Nuttige websites:</a:t>
            </a:r>
          </a:p>
          <a:p>
            <a:r>
              <a:rPr lang="nl-NL" sz="1200" kern="1200" dirty="0">
                <a:solidFill>
                  <a:schemeClr val="tx1"/>
                </a:solidFill>
                <a:effectLst/>
                <a:latin typeface="Arial" charset="0"/>
                <a:ea typeface="ＭＳ Ｐゴシック" pitchFamily="112" charset="-128"/>
                <a:cs typeface="ＭＳ Ｐゴシック" charset="0"/>
              </a:rPr>
              <a:t>www.studiekeuzemaken.nl/tussenjaar</a:t>
            </a:r>
          </a:p>
          <a:p>
            <a:r>
              <a:rPr lang="nl-NL" sz="1200" kern="1200" dirty="0">
                <a:solidFill>
                  <a:schemeClr val="tx1"/>
                </a:solidFill>
                <a:effectLst/>
                <a:latin typeface="Arial" charset="0"/>
                <a:ea typeface="ＭＳ Ｐゴシック" pitchFamily="112" charset="-128"/>
                <a:cs typeface="ＭＳ Ｐゴシック" charset="0"/>
              </a:rPr>
              <a:t>www.tussenjaar.nl</a:t>
            </a:r>
          </a:p>
          <a:p>
            <a:endParaRPr lang="nl-NL" sz="1200" kern="1200" dirty="0">
              <a:solidFill>
                <a:schemeClr val="tx1"/>
              </a:solidFill>
              <a:effectLst/>
              <a:latin typeface="Arial" charset="0"/>
              <a:ea typeface="ＭＳ Ｐゴシック" pitchFamily="112" charset="-128"/>
              <a:cs typeface="ＭＳ Ｐゴシック" charset="0"/>
            </a:endParaRPr>
          </a:p>
          <a:p>
            <a:r>
              <a:rPr lang="nl-NL" sz="1200" kern="1200" dirty="0">
                <a:solidFill>
                  <a:schemeClr val="tx1"/>
                </a:solidFill>
                <a:effectLst/>
                <a:latin typeface="Arial" charset="0"/>
                <a:ea typeface="ＭＳ Ｐゴシック" pitchFamily="112" charset="-128"/>
                <a:cs typeface="ＭＳ Ｐゴシック" charset="0"/>
              </a:rPr>
              <a:t>Heb je als </a:t>
            </a:r>
            <a:r>
              <a:rPr lang="nl-NL" sz="1200" kern="1200" dirty="0" err="1">
                <a:solidFill>
                  <a:schemeClr val="tx1"/>
                </a:solidFill>
                <a:effectLst/>
                <a:latin typeface="Arial" charset="0"/>
                <a:ea typeface="ＭＳ Ｐゴシック" pitchFamily="112" charset="-128"/>
                <a:cs typeface="ＭＳ Ｐゴシック" charset="0"/>
              </a:rPr>
              <a:t>SVT’er</a:t>
            </a:r>
            <a:r>
              <a:rPr lang="nl-NL" sz="1200" kern="1200" dirty="0">
                <a:solidFill>
                  <a:schemeClr val="tx1"/>
                </a:solidFill>
                <a:effectLst/>
                <a:latin typeface="Arial" charset="0"/>
                <a:ea typeface="ＭＳ Ｐゴシック" pitchFamily="112" charset="-128"/>
                <a:cs typeface="ＭＳ Ｐゴシック" charset="0"/>
              </a:rPr>
              <a:t> zelf een tussenjaar gehad, vertel er over! Hoe vond je het? Wat waren je</a:t>
            </a:r>
            <a:r>
              <a:rPr lang="nl-NL" sz="1200" kern="1200" baseline="0" dirty="0">
                <a:solidFill>
                  <a:schemeClr val="tx1"/>
                </a:solidFill>
                <a:effectLst/>
                <a:latin typeface="Arial" charset="0"/>
                <a:ea typeface="ＭＳ Ｐゴシック" pitchFamily="112" charset="-128"/>
                <a:cs typeface="ＭＳ Ｐゴシック" charset="0"/>
              </a:rPr>
              <a:t> overwegingen? Zou je het achteraf gezien anders aanpakken?</a:t>
            </a:r>
            <a:endParaRPr lang="en-NL" dirty="0"/>
          </a:p>
        </p:txBody>
      </p:sp>
      <p:sp>
        <p:nvSpPr>
          <p:cNvPr id="4" name="Slide Number Placeholder 3"/>
          <p:cNvSpPr>
            <a:spLocks noGrp="1"/>
          </p:cNvSpPr>
          <p:nvPr>
            <p:ph type="sldNum" sz="quarter" idx="5"/>
          </p:nvPr>
        </p:nvSpPr>
        <p:spPr/>
        <p:txBody>
          <a:bodyPr/>
          <a:lstStyle/>
          <a:p>
            <a:fld id="{9AEF732A-2549-D84D-9419-1C469A76EEDC}" type="slidenum">
              <a:rPr lang="en-GB" smtClean="0"/>
              <a:t>25</a:t>
            </a:fld>
            <a:endParaRPr lang="en-GB"/>
          </a:p>
        </p:txBody>
      </p:sp>
    </p:spTree>
    <p:extLst>
      <p:ext uri="{BB962C8B-B14F-4D97-AF65-F5344CB8AC3E}">
        <p14:creationId xmlns:p14="http://schemas.microsoft.com/office/powerpoint/2010/main" val="33631703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aseline="0"/>
          </a:p>
        </p:txBody>
      </p:sp>
      <p:sp>
        <p:nvSpPr>
          <p:cNvPr id="4" name="Tijdelijke aanduiding voor dianumm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1ADBE5-939F-4269-A62B-3544AC6EF00E}" type="slidenum">
              <a:rPr kumimoji="0" lang="nl-NL" altLang="nl-NL"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nl-NL" altLang="nl-NL"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6903619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kern="1200" dirty="0">
                <a:solidFill>
                  <a:schemeClr val="tx1"/>
                </a:solidFill>
                <a:effectLst/>
                <a:latin typeface="Arial"/>
                <a:ea typeface="ＭＳ Ｐゴシック"/>
                <a:cs typeface="Arial"/>
              </a:rPr>
              <a:t>Met betrekking tot de </a:t>
            </a:r>
            <a:r>
              <a:rPr lang="nl-NL" sz="1200" kern="1200" dirty="0" err="1">
                <a:solidFill>
                  <a:schemeClr val="tx1"/>
                </a:solidFill>
                <a:effectLst/>
                <a:latin typeface="Arial"/>
                <a:ea typeface="ＭＳ Ｐゴシック"/>
                <a:cs typeface="Arial"/>
              </a:rPr>
              <a:t>Numerus</a:t>
            </a:r>
            <a:r>
              <a:rPr lang="nl-NL" sz="1200" kern="1200" dirty="0">
                <a:solidFill>
                  <a:schemeClr val="tx1"/>
                </a:solidFill>
                <a:effectLst/>
                <a:latin typeface="Arial"/>
                <a:ea typeface="ＭＳ Ｐゴシック"/>
                <a:cs typeface="Arial"/>
              </a:rPr>
              <a:t> Fixus opleidingen: aanmelden voor 15 januari </a:t>
            </a:r>
            <a:r>
              <a:rPr lang="nl-NL" dirty="0">
                <a:latin typeface="Arial"/>
                <a:ea typeface="ＭＳ Ｐゴシック"/>
                <a:cs typeface="Arial"/>
              </a:rPr>
              <a:t>2024</a:t>
            </a:r>
            <a:r>
              <a:rPr lang="nl-NL" sz="1200" kern="1200" dirty="0">
                <a:solidFill>
                  <a:schemeClr val="tx1"/>
                </a:solidFill>
                <a:effectLst/>
                <a:latin typeface="Arial"/>
                <a:ea typeface="ＭＳ Ｐゴシック"/>
                <a:cs typeface="Arial"/>
              </a:rPr>
              <a:t>.</a:t>
            </a:r>
            <a:r>
              <a:rPr lang="nl-NL" dirty="0">
                <a:latin typeface="Arial"/>
                <a:ea typeface="ＭＳ Ｐゴシック"/>
                <a:cs typeface="Arial"/>
              </a:rPr>
              <a:t> </a:t>
            </a:r>
            <a:endParaRPr lang="nl-NL" sz="1200" kern="1200" dirty="0">
              <a:solidFill>
                <a:schemeClr val="tx1"/>
              </a:solidFill>
              <a:effectLst/>
              <a:latin typeface="Arial" charset="0"/>
              <a:ea typeface="ＭＳ Ｐゴシック" pitchFamily="112" charset="-128"/>
              <a:cs typeface="ＭＳ Ｐゴシック" charset="0"/>
            </a:endParaRPr>
          </a:p>
          <a:p>
            <a:r>
              <a:rPr lang="nl-NL" sz="1200" kern="1200" dirty="0">
                <a:solidFill>
                  <a:schemeClr val="tx1"/>
                </a:solidFill>
                <a:effectLst/>
                <a:latin typeface="Arial"/>
                <a:ea typeface="ＭＳ Ｐゴシック"/>
                <a:cs typeface="Arial"/>
              </a:rPr>
              <a:t>Vanaf 15 april informeert Studielink je over het rangnummer. Een hoog rangnummer (bijvoorbeeld nummer 150 bij 100 plaatsen) wil nog niet zeggen dat je niet geplaatst wordt. Immers, er zullen studenten zijn die hun examen niet halen of hun aanmelding intrekken. Het kan dus even duren voor je weet of je een plaats aangeboden krijgt. Daarom is het altijd belangrijk om je voor meer opleidingen aan te melden.​</a:t>
            </a:r>
          </a:p>
          <a:p>
            <a:r>
              <a:rPr lang="nl-NL" sz="1200" kern="1200" dirty="0">
                <a:solidFill>
                  <a:schemeClr val="tx1"/>
                </a:solidFill>
                <a:effectLst/>
                <a:latin typeface="Arial"/>
                <a:ea typeface="ＭＳ Ｐゴシック"/>
                <a:cs typeface="Arial"/>
              </a:rPr>
              <a:t>Let op: Als je geselecteerd bent, moet je jouw plaats binnen 2 weken accepteren via Studielink. Anders vervalt je plaats. En wanneer je je toegewezen plaats hebt geaccepteerd, kun je alsnog worden afgewezen als je op 1 juli niet aan de toelatings- en inschrijfvoorwaarden hebt voldaan.</a:t>
            </a:r>
          </a:p>
          <a:p>
            <a:r>
              <a:rPr lang="nl-NL" sz="1200" kern="1200" dirty="0">
                <a:solidFill>
                  <a:schemeClr val="tx1"/>
                </a:solidFill>
                <a:effectLst/>
                <a:latin typeface="Arial"/>
                <a:ea typeface="ＭＳ Ｐゴシック"/>
                <a:cs typeface="Arial"/>
              </a:rPr>
              <a:t> </a:t>
            </a:r>
          </a:p>
          <a:p>
            <a:r>
              <a:rPr lang="nl-NL" sz="1200" kern="1200" dirty="0">
                <a:solidFill>
                  <a:schemeClr val="tx1"/>
                </a:solidFill>
                <a:effectLst/>
                <a:latin typeface="Arial"/>
                <a:ea typeface="ＭＳ Ｐゴシック"/>
                <a:cs typeface="Arial"/>
              </a:rPr>
              <a:t>Wanneer je niet bent ingeloot voor de </a:t>
            </a:r>
            <a:r>
              <a:rPr lang="nl-NL" sz="1200" kern="1200" dirty="0" err="1">
                <a:solidFill>
                  <a:schemeClr val="tx1"/>
                </a:solidFill>
                <a:effectLst/>
                <a:latin typeface="Arial"/>
                <a:ea typeface="ＭＳ Ｐゴシック"/>
                <a:cs typeface="Arial"/>
              </a:rPr>
              <a:t>Numerus</a:t>
            </a:r>
            <a:r>
              <a:rPr lang="nl-NL" sz="1200" kern="1200" dirty="0">
                <a:solidFill>
                  <a:schemeClr val="tx1"/>
                </a:solidFill>
                <a:effectLst/>
                <a:latin typeface="Arial"/>
                <a:ea typeface="ＭＳ Ｐゴシック"/>
                <a:cs typeface="Arial"/>
              </a:rPr>
              <a:t> Fixus opleiding van je keuze, moet je je dus voor 1 mei aanmelden voor andere studie. Het is dus erg handig om daar van te voren al over na te denken. Zorg dat je een plan B hebt!</a:t>
            </a:r>
          </a:p>
          <a:p>
            <a:r>
              <a:rPr lang="nl-NL" sz="1200" kern="1200" dirty="0">
                <a:solidFill>
                  <a:schemeClr val="tx1"/>
                </a:solidFill>
                <a:effectLst/>
                <a:latin typeface="Arial"/>
                <a:ea typeface="ＭＳ Ｐゴシック"/>
                <a:cs typeface="Arial"/>
              </a:rPr>
              <a:t> </a:t>
            </a:r>
          </a:p>
          <a:p>
            <a:r>
              <a:rPr lang="nl-NL" sz="1200" kern="1200" dirty="0">
                <a:solidFill>
                  <a:schemeClr val="tx1"/>
                </a:solidFill>
                <a:effectLst/>
                <a:latin typeface="Arial"/>
                <a:ea typeface="ＭＳ Ｐゴシック"/>
                <a:cs typeface="Arial"/>
              </a:rPr>
              <a:t>Na aanmelden krijg je een uitnodiging voor het doen van de Studiekeuzecheck. Deze is bij sommige opleidingen verplicht.</a:t>
            </a:r>
            <a:r>
              <a:rPr lang="nl-NL" dirty="0">
                <a:latin typeface="Arial"/>
                <a:ea typeface="ＭＳ Ｐゴシック"/>
                <a:cs typeface="Arial"/>
              </a:rPr>
              <a:t> </a:t>
            </a:r>
            <a:endParaRPr lang="nl-NL" sz="1200" kern="1200" dirty="0">
              <a:solidFill>
                <a:schemeClr val="tx1"/>
              </a:solidFill>
              <a:effectLst/>
              <a:latin typeface="Arial" charset="0"/>
              <a:ea typeface="ＭＳ Ｐゴシック" pitchFamily="112" charset="-128"/>
              <a:cs typeface="Arial"/>
            </a:endParaRPr>
          </a:p>
          <a:p>
            <a:endParaRPr lang="en-NL" dirty="0"/>
          </a:p>
        </p:txBody>
      </p:sp>
      <p:sp>
        <p:nvSpPr>
          <p:cNvPr id="4" name="Slide Number Placeholder 3"/>
          <p:cNvSpPr>
            <a:spLocks noGrp="1"/>
          </p:cNvSpPr>
          <p:nvPr>
            <p:ph type="sldNum" sz="quarter" idx="5"/>
          </p:nvPr>
        </p:nvSpPr>
        <p:spPr/>
        <p:txBody>
          <a:bodyPr/>
          <a:lstStyle/>
          <a:p>
            <a:fld id="{9AEF732A-2549-D84D-9419-1C469A76EEDC}" type="slidenum">
              <a:rPr lang="en-GB" smtClean="0"/>
              <a:t>27</a:t>
            </a:fld>
            <a:endParaRPr lang="en-GB"/>
          </a:p>
        </p:txBody>
      </p:sp>
    </p:spTree>
    <p:extLst>
      <p:ext uri="{BB962C8B-B14F-4D97-AF65-F5344CB8AC3E}">
        <p14:creationId xmlns:p14="http://schemas.microsoft.com/office/powerpoint/2010/main" val="42795303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3" y="739775"/>
            <a:ext cx="6583362" cy="3703638"/>
          </a:xfrm>
        </p:spPr>
      </p:sp>
      <p:sp>
        <p:nvSpPr>
          <p:cNvPr id="3" name="Notes Placeholder 2"/>
          <p:cNvSpPr>
            <a:spLocks noGrp="1"/>
          </p:cNvSpPr>
          <p:nvPr>
            <p:ph type="body" idx="1"/>
          </p:nvPr>
        </p:nvSpPr>
        <p:spPr/>
        <p:txBody>
          <a:bodyPr/>
          <a:lstStyle/>
          <a:p>
            <a:r>
              <a:rPr lang="nl-NL" sz="1200" kern="1200" dirty="0">
                <a:solidFill>
                  <a:schemeClr val="tx1"/>
                </a:solidFill>
                <a:effectLst/>
                <a:latin typeface="Arial" charset="0"/>
                <a:ea typeface="ＭＳ Ｐゴシック" pitchFamily="112" charset="-128"/>
                <a:cs typeface="ＭＳ Ｐゴシック" charset="0"/>
              </a:rPr>
              <a:t>Aanmelden voor een opleiding gaat via </a:t>
            </a:r>
            <a:r>
              <a:rPr lang="nl-NL" sz="1200" u="sng" kern="1200" dirty="0">
                <a:solidFill>
                  <a:schemeClr val="tx1"/>
                </a:solidFill>
                <a:effectLst/>
                <a:latin typeface="Arial" charset="0"/>
                <a:ea typeface="ＭＳ Ｐゴシック" pitchFamily="112" charset="-128"/>
                <a:cs typeface="ＭＳ Ｐゴシック" charset="0"/>
                <a:hlinkClick r:id="rId3"/>
              </a:rPr>
              <a:t>www.studielink.nl</a:t>
            </a:r>
            <a:r>
              <a:rPr lang="nl-NL" sz="1200" kern="1200" dirty="0">
                <a:solidFill>
                  <a:schemeClr val="tx1"/>
                </a:solidFill>
                <a:effectLst/>
                <a:latin typeface="Arial" charset="0"/>
                <a:ea typeface="ＭＳ Ｐゴシック" pitchFamily="112" charset="-128"/>
                <a:cs typeface="ＭＳ Ｐゴシック" charset="0"/>
              </a:rPr>
              <a:t>. Zorg dat je op tijd je DIGI-D hebt; je krijgt deze na aanvraag pas na 5 werkdagen thuisgestuurd!</a:t>
            </a:r>
          </a:p>
          <a:p>
            <a:r>
              <a:rPr lang="nl-NL" sz="1200" kern="1200" dirty="0">
                <a:solidFill>
                  <a:schemeClr val="tx1"/>
                </a:solidFill>
                <a:effectLst/>
                <a:latin typeface="Arial" charset="0"/>
                <a:ea typeface="ＭＳ Ｐゴシック" pitchFamily="112" charset="-128"/>
                <a:cs typeface="ＭＳ Ｐゴシック" charset="0"/>
              </a:rPr>
              <a:t> </a:t>
            </a:r>
          </a:p>
          <a:p>
            <a:r>
              <a:rPr lang="nl-NL" sz="1200" kern="1200" dirty="0">
                <a:solidFill>
                  <a:schemeClr val="tx1"/>
                </a:solidFill>
                <a:effectLst/>
                <a:latin typeface="Arial" charset="0"/>
                <a:ea typeface="ＭＳ Ｐゴシック" pitchFamily="112" charset="-128"/>
                <a:cs typeface="ＭＳ Ｐゴシック" charset="0"/>
              </a:rPr>
              <a:t>De website </a:t>
            </a:r>
            <a:r>
              <a:rPr lang="nl-NL" sz="1200" u="sng" kern="1200" dirty="0">
                <a:solidFill>
                  <a:schemeClr val="tx1"/>
                </a:solidFill>
                <a:effectLst/>
                <a:latin typeface="Arial" charset="0"/>
                <a:ea typeface="ＭＳ Ｐゴシック" pitchFamily="112" charset="-128"/>
                <a:cs typeface="ＭＳ Ｐゴシック" charset="0"/>
                <a:hlinkClick r:id="rId4"/>
              </a:rPr>
              <a:t>www.studeermeteenplan.nl</a:t>
            </a:r>
            <a:r>
              <a:rPr lang="nl-NL" sz="1200" kern="1200" dirty="0">
                <a:solidFill>
                  <a:schemeClr val="tx1"/>
                </a:solidFill>
                <a:effectLst/>
                <a:latin typeface="Arial" charset="0"/>
                <a:ea typeface="ＭＳ Ｐゴシック" pitchFamily="112" charset="-128"/>
                <a:cs typeface="ＭＳ Ｐゴシック" charset="0"/>
              </a:rPr>
              <a:t> vat alles nog eens samen en houdt alle ontwikkelingen bij. </a:t>
            </a:r>
          </a:p>
          <a:p>
            <a:r>
              <a:rPr lang="nl-NL" sz="1200" kern="1200" dirty="0">
                <a:solidFill>
                  <a:schemeClr val="tx1"/>
                </a:solidFill>
                <a:effectLst/>
                <a:latin typeface="Arial" charset="0"/>
                <a:ea typeface="ＭＳ Ｐゴシック" pitchFamily="112" charset="-128"/>
                <a:cs typeface="ＭＳ Ｐゴシック" charset="0"/>
              </a:rPr>
              <a:t> </a:t>
            </a:r>
          </a:p>
          <a:p>
            <a:r>
              <a:rPr lang="nl-NL" sz="1200" kern="1200" dirty="0">
                <a:solidFill>
                  <a:schemeClr val="tx1"/>
                </a:solidFill>
                <a:effectLst/>
                <a:latin typeface="Arial" charset="0"/>
                <a:ea typeface="ＭＳ Ｐゴシック" pitchFamily="112" charset="-128"/>
                <a:cs typeface="ＭＳ Ｐゴシック" charset="0"/>
              </a:rPr>
              <a:t>Een heel enkele keer moet je je ook via de school nog aanmelden. Vooral als er een toelatingsexamen o.i.d. is. Let dus goed op alle data en info op de website van de betreffende opleiding!</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660068A-E876-419E-A6E0-13D390C14417}" type="slidenum">
              <a:rPr kumimoji="0" lang="nl-NL" altLang="nl-NL"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nl-NL" altLang="nl-NL"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8321184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Arial" charset="0"/>
                <a:ea typeface="ＭＳ Ｐゴシック" pitchFamily="112" charset="-128"/>
                <a:cs typeface="ＭＳ Ｐゴシック" charset="0"/>
              </a:rPr>
              <a:t>Nog even terugkomend op het belangrijkste: de keuze! Heb je hulp nodig? Praat met je mentor, ouders, decaan en kijk bij de diverse hogescholen.</a:t>
            </a:r>
          </a:p>
          <a:p>
            <a:r>
              <a:rPr lang="nl-NL" sz="1200" kern="1200" dirty="0">
                <a:solidFill>
                  <a:schemeClr val="tx1"/>
                </a:solidFill>
                <a:effectLst/>
                <a:latin typeface="Arial" charset="0"/>
                <a:ea typeface="ＭＳ Ｐゴシック" pitchFamily="112" charset="-128"/>
                <a:cs typeface="ＭＳ Ｐゴシック" charset="0"/>
              </a:rPr>
              <a:t>Voor de Hanze: Zie www.hanze.nl/studiekeuze; je kunt ons ook bellen voor telefonisch advies en eventueel een afspraak.</a:t>
            </a:r>
          </a:p>
          <a:p>
            <a:r>
              <a:rPr lang="nl-NL" sz="1200" kern="1200" dirty="0">
                <a:solidFill>
                  <a:schemeClr val="tx1"/>
                </a:solidFill>
                <a:effectLst/>
                <a:latin typeface="Arial" charset="0"/>
                <a:ea typeface="ＭＳ Ｐゴシック" pitchFamily="112" charset="-128"/>
                <a:cs typeface="ＭＳ Ｐゴシック" charset="0"/>
              </a:rPr>
              <a:t> </a:t>
            </a:r>
          </a:p>
        </p:txBody>
      </p:sp>
      <p:sp>
        <p:nvSpPr>
          <p:cNvPr id="4" name="Tijdelijke aanduiding voor dianumm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1ADBE5-939F-4269-A62B-3544AC6EF00E}" type="slidenum">
              <a:rPr kumimoji="0" lang="nl-NL" altLang="nl-NL"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nl-NL" altLang="nl-NL"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2403583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Je kunt ook verwijzen naar de achterkant van de Studiekeuzegids. Ook</a:t>
            </a:r>
            <a:r>
              <a:rPr lang="nl-NL" baseline="0" dirty="0"/>
              <a:t> voor meer informatie over SKA.</a:t>
            </a:r>
          </a:p>
          <a:p>
            <a:endParaRPr lang="nl-NL" dirty="0">
              <a:solidFill>
                <a:srgbClr val="FF0000"/>
              </a:solidFill>
            </a:endParaRPr>
          </a:p>
        </p:txBody>
      </p:sp>
      <p:sp>
        <p:nvSpPr>
          <p:cNvPr id="4" name="Tijdelijke aanduiding voor dianumm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1ADBE5-939F-4269-A62B-3544AC6EF00E}" type="slidenum">
              <a:rPr kumimoji="0" lang="nl-NL" altLang="nl-NL"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nl-NL" altLang="nl-NL"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768067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nl-NL" sz="1200" kern="1200" dirty="0">
                <a:solidFill>
                  <a:schemeClr val="tx1"/>
                </a:solidFill>
                <a:effectLst/>
                <a:latin typeface="Arial" charset="0"/>
                <a:ea typeface="ＭＳ Ｐゴシック" pitchFamily="112" charset="-128"/>
                <a:cs typeface="ＭＳ Ｐゴシック" charset="0"/>
              </a:rPr>
              <a:t>Wat komt in deze presentatie aan bod? Kort benoemen​</a:t>
            </a:r>
          </a:p>
          <a:p>
            <a:pPr fontAlgn="base"/>
            <a:r>
              <a:rPr lang="nl-NL" sz="1200" kern="1200" dirty="0">
                <a:solidFill>
                  <a:schemeClr val="tx1"/>
                </a:solidFill>
                <a:effectLst/>
                <a:latin typeface="Arial" charset="0"/>
                <a:ea typeface="ＭＳ Ｐゴシック" pitchFamily="112" charset="-128"/>
                <a:cs typeface="ＭＳ Ｐゴシック" charset="0"/>
              </a:rPr>
              <a:t> </a:t>
            </a:r>
          </a:p>
          <a:p>
            <a:pPr fontAlgn="base"/>
            <a:r>
              <a:rPr lang="nl-NL" sz="1200" kern="1200" dirty="0">
                <a:solidFill>
                  <a:schemeClr val="tx1"/>
                </a:solidFill>
                <a:effectLst/>
                <a:latin typeface="Arial" charset="0"/>
                <a:ea typeface="ＭＳ Ｐゴシック" pitchFamily="112" charset="-128"/>
                <a:cs typeface="ＭＳ Ｐゴシック" charset="0"/>
              </a:rPr>
              <a:t>We gaan vertellen hoe het hbo er uitziet, wat onze ervaringen zijn, wat je voren moet weten, wat anders is op het voortgezet onderwijs, enz. ​</a:t>
            </a:r>
          </a:p>
          <a:p>
            <a:pPr fontAlgn="base"/>
            <a:r>
              <a:rPr lang="nl-NL" sz="1200" kern="1200" dirty="0">
                <a:solidFill>
                  <a:schemeClr val="tx1"/>
                </a:solidFill>
                <a:effectLst/>
                <a:latin typeface="Arial" charset="0"/>
                <a:ea typeface="ＭＳ Ｐゴシック" pitchFamily="112" charset="-128"/>
                <a:cs typeface="ＭＳ Ｐゴシック" charset="0"/>
              </a:rPr>
              <a:t> </a:t>
            </a:r>
          </a:p>
          <a:p>
            <a:pPr fontAlgn="base"/>
            <a:r>
              <a:rPr lang="nl-NL" sz="1200" kern="1200" dirty="0">
                <a:solidFill>
                  <a:schemeClr val="tx1"/>
                </a:solidFill>
                <a:effectLst/>
                <a:latin typeface="Arial" charset="0"/>
                <a:ea typeface="ＭＳ Ｐゴシック" pitchFamily="112" charset="-128"/>
                <a:cs typeface="ＭＳ Ｐゴシック" charset="0"/>
              </a:rPr>
              <a:t>Ook vertellen we meer over het kiezen van een opleiding. Dat is een heel keuzeproces. Een proces waar je (uw kind) dit jaar volop mee aan de slag gaat. We gaan kort vertellen wat dit proces inhoudt en wat je kunt doen om een keuze voor een opleiding te maken. </a:t>
            </a:r>
          </a:p>
          <a:p>
            <a:pPr fontAlgn="base"/>
            <a:r>
              <a:rPr lang="nl-NL" sz="1200" kern="1200" dirty="0">
                <a:solidFill>
                  <a:schemeClr val="tx1"/>
                </a:solidFill>
                <a:effectLst/>
                <a:latin typeface="Arial" charset="0"/>
                <a:ea typeface="ＭＳ Ｐゴシック" pitchFamily="112" charset="-128"/>
                <a:cs typeface="ＭＳ Ｐゴシック" charset="0"/>
              </a:rPr>
              <a:t>​</a:t>
            </a:r>
          </a:p>
          <a:p>
            <a:pPr fontAlgn="base"/>
            <a:r>
              <a:rPr lang="nl-NL" sz="1200" kern="1200" dirty="0">
                <a:solidFill>
                  <a:schemeClr val="tx1"/>
                </a:solidFill>
                <a:effectLst/>
                <a:latin typeface="Arial" charset="0"/>
                <a:ea typeface="ＭＳ Ｐゴシック" pitchFamily="112" charset="-128"/>
                <a:cs typeface="ＭＳ Ｐゴシック" charset="0"/>
              </a:rPr>
              <a:t>Tot slot gaan we in op alle praktische zaken, zoals inschrijven, financiën, Open Dagen, enz. </a:t>
            </a:r>
          </a:p>
          <a:p>
            <a:endParaRPr lang="en-NL" dirty="0"/>
          </a:p>
        </p:txBody>
      </p:sp>
      <p:sp>
        <p:nvSpPr>
          <p:cNvPr id="4" name="Slide Number Placeholder 3"/>
          <p:cNvSpPr>
            <a:spLocks noGrp="1"/>
          </p:cNvSpPr>
          <p:nvPr>
            <p:ph type="sldNum" sz="quarter" idx="5"/>
          </p:nvPr>
        </p:nvSpPr>
        <p:spPr/>
        <p:txBody>
          <a:bodyPr/>
          <a:lstStyle/>
          <a:p>
            <a:fld id="{9AEF732A-2549-D84D-9419-1C469A76EEDC}" type="slidenum">
              <a:rPr lang="en-GB" smtClean="0"/>
              <a:t>3</a:t>
            </a:fld>
            <a:endParaRPr lang="en-GB"/>
          </a:p>
        </p:txBody>
      </p:sp>
    </p:spTree>
    <p:extLst>
      <p:ext uri="{BB962C8B-B14F-4D97-AF65-F5344CB8AC3E}">
        <p14:creationId xmlns:p14="http://schemas.microsoft.com/office/powerpoint/2010/main" val="29641176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Vragen?</a:t>
            </a:r>
            <a:endParaRPr lang="en-NL" dirty="0"/>
          </a:p>
        </p:txBody>
      </p:sp>
      <p:sp>
        <p:nvSpPr>
          <p:cNvPr id="4" name="Slide Number Placeholder 3"/>
          <p:cNvSpPr>
            <a:spLocks noGrp="1"/>
          </p:cNvSpPr>
          <p:nvPr>
            <p:ph type="sldNum" sz="quarter" idx="5"/>
          </p:nvPr>
        </p:nvSpPr>
        <p:spPr/>
        <p:txBody>
          <a:bodyPr/>
          <a:lstStyle/>
          <a:p>
            <a:fld id="{9AEF732A-2549-D84D-9419-1C469A76EEDC}" type="slidenum">
              <a:rPr lang="en-GB" smtClean="0"/>
              <a:t>31</a:t>
            </a:fld>
            <a:endParaRPr lang="en-GB"/>
          </a:p>
        </p:txBody>
      </p:sp>
    </p:spTree>
    <p:extLst>
      <p:ext uri="{BB962C8B-B14F-4D97-AF65-F5344CB8AC3E}">
        <p14:creationId xmlns:p14="http://schemas.microsoft.com/office/powerpoint/2010/main" val="1035566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fontAlgn="base"/>
            <a:r>
              <a:rPr lang="nl-NL" sz="1200" kern="1200" dirty="0">
                <a:solidFill>
                  <a:schemeClr val="tx1"/>
                </a:solidFill>
                <a:effectLst/>
                <a:latin typeface="Arial" charset="0"/>
                <a:ea typeface="ＭＳ Ｐゴシック" pitchFamily="112" charset="-128"/>
                <a:cs typeface="ＭＳ Ｐゴシック" charset="0"/>
              </a:rPr>
              <a:t>Even kort wat cijfers op een rij. </a:t>
            </a:r>
          </a:p>
          <a:p>
            <a:pPr fontAlgn="base"/>
            <a:r>
              <a:rPr lang="nl-NL" sz="1200" kern="1200" dirty="0">
                <a:solidFill>
                  <a:schemeClr val="tx1"/>
                </a:solidFill>
                <a:effectLst/>
                <a:latin typeface="Arial" charset="0"/>
                <a:ea typeface="ＭＳ Ｐゴシック" pitchFamily="112" charset="-128"/>
                <a:cs typeface="ＭＳ Ｐゴシック" charset="0"/>
              </a:rPr>
              <a:t>Het aantal studenten springt later in. Stel je leerlingen de vraag om een gok te doen? Wie biedt hoger, wie lager? Laat hem daarna pas inspringen!</a:t>
            </a:r>
          </a:p>
          <a:p>
            <a:pPr fontAlgn="base"/>
            <a:endParaRPr lang="nl-NL" sz="1200" kern="1200" dirty="0">
              <a:solidFill>
                <a:schemeClr val="tx1"/>
              </a:solidFill>
              <a:effectLst/>
              <a:latin typeface="Arial" charset="0"/>
              <a:ea typeface="ＭＳ Ｐゴシック" pitchFamily="112" charset="-128"/>
              <a:cs typeface="ＭＳ Ｐゴシック" charset="0"/>
            </a:endParaRPr>
          </a:p>
          <a:p>
            <a:pPr fontAlgn="base"/>
            <a:r>
              <a:rPr lang="nl-NL" sz="1200" kern="1200" dirty="0">
                <a:solidFill>
                  <a:schemeClr val="tx1"/>
                </a:solidFill>
                <a:effectLst/>
                <a:latin typeface="Arial" charset="0"/>
                <a:ea typeface="ＭＳ Ｐゴシック" pitchFamily="112" charset="-128"/>
                <a:cs typeface="ＭＳ Ｐゴシック" charset="0"/>
              </a:rPr>
              <a:t>Rond de 30.000 studenten, 19 schools, meer dan 65 hbo-opleidingen. </a:t>
            </a:r>
          </a:p>
          <a:p>
            <a:r>
              <a:rPr lang="nl-NL" sz="1200" kern="1200" dirty="0">
                <a:solidFill>
                  <a:schemeClr val="tx1"/>
                </a:solidFill>
                <a:effectLst/>
                <a:latin typeface="Arial" charset="0"/>
                <a:ea typeface="ＭＳ Ｐゴシック" pitchFamily="112" charset="-128"/>
                <a:cs typeface="ＭＳ Ｐゴシック" charset="0"/>
              </a:rPr>
              <a:t>Licht toe dat je niet in een massa van 30.000 studenten loopt, maar dat ze verdeeld zijn over een aantal schools en gebouwen. Ondanks de omvang van de hogeschool is de sfeer en persoonlijk karakter een belangrijke factor bij studeren. De Hanzehogeschool werkt bijv. met een klassensysteem (niet vaak in grote groepen les), buddy-systemen, veel plekken voor lekkere koffie en lunch, enz. </a:t>
            </a:r>
          </a:p>
          <a:p>
            <a:r>
              <a:rPr lang="nl-NL" sz="1200" kern="1200" dirty="0">
                <a:solidFill>
                  <a:schemeClr val="tx1"/>
                </a:solidFill>
                <a:effectLst/>
                <a:latin typeface="Arial" charset="0"/>
                <a:ea typeface="ＭＳ Ｐゴシック" pitchFamily="112" charset="-128"/>
                <a:cs typeface="ＭＳ Ｐゴシック" charset="0"/>
              </a:rPr>
              <a:t> </a:t>
            </a:r>
          </a:p>
          <a:p>
            <a:r>
              <a:rPr lang="nl-NL" sz="1200" kern="1200" dirty="0">
                <a:solidFill>
                  <a:schemeClr val="tx1"/>
                </a:solidFill>
                <a:effectLst/>
                <a:latin typeface="Arial" charset="0"/>
                <a:ea typeface="ＭＳ Ｐゴシック" pitchFamily="112" charset="-128"/>
                <a:cs typeface="ＭＳ Ｐゴシック" charset="0"/>
              </a:rPr>
              <a:t>De Hanzehogeschool Groningen is een grote hogeschool waar veel mogelijkheden liggen voor studenten qua studies, maar ook op gebied van persoonlijke ontwikkeling denk aan de studieverenigingen, ondernemingsraad, medezeggenschapsraad, meewerken bij evenementen, etc.</a:t>
            </a:r>
          </a:p>
          <a:p>
            <a:pPr fontAlgn="base"/>
            <a:r>
              <a:rPr lang="nl-NL" sz="1200" kern="1200" dirty="0">
                <a:solidFill>
                  <a:schemeClr val="tx1"/>
                </a:solidFill>
                <a:effectLst/>
                <a:latin typeface="Arial" charset="0"/>
                <a:ea typeface="ＭＳ Ｐゴシック" pitchFamily="112" charset="-128"/>
                <a:cs typeface="ＭＳ Ｐゴシック" charset="0"/>
              </a:rPr>
              <a:t> </a:t>
            </a:r>
          </a:p>
          <a:p>
            <a:pPr fontAlgn="base"/>
            <a:r>
              <a:rPr lang="nl-NL" sz="1200" kern="1200" dirty="0">
                <a:solidFill>
                  <a:schemeClr val="tx1"/>
                </a:solidFill>
                <a:effectLst/>
                <a:latin typeface="Arial" charset="0"/>
                <a:ea typeface="ＭＳ Ｐゴシック" pitchFamily="112" charset="-128"/>
                <a:cs typeface="ＭＳ Ｐゴシック" charset="0"/>
              </a:rPr>
              <a:t>Er zijn dus meer dan 65 opleidingen (bachelor en ad).  Als je deze allemaal gaat bekijken, raak je </a:t>
            </a:r>
            <a:r>
              <a:rPr lang="nl-NL" sz="1200" kern="1200" dirty="0" err="1">
                <a:solidFill>
                  <a:schemeClr val="tx1"/>
                </a:solidFill>
                <a:effectLst/>
                <a:latin typeface="Arial" charset="0"/>
                <a:ea typeface="ＭＳ Ｐゴシック" pitchFamily="112" charset="-128"/>
                <a:cs typeface="ＭＳ Ｐゴシック" charset="0"/>
              </a:rPr>
              <a:t>overwhelmed</a:t>
            </a:r>
            <a:r>
              <a:rPr lang="nl-NL" sz="1200" kern="1200" dirty="0">
                <a:solidFill>
                  <a:schemeClr val="tx1"/>
                </a:solidFill>
                <a:effectLst/>
                <a:latin typeface="Arial" charset="0"/>
                <a:ea typeface="ＭＳ Ｐゴシック" pitchFamily="112" charset="-128"/>
                <a:cs typeface="ＭＳ Ｐゴシック" charset="0"/>
              </a:rPr>
              <a:t>! Ga dus eerst uit van wat jij leuk en interessant vindt, bijv. wat je hobby’s zijn, en kies vandaaruit een aantal opleidingen om nader te onderzoeken.​</a:t>
            </a:r>
          </a:p>
          <a:p>
            <a:pPr fontAlgn="base"/>
            <a:r>
              <a:rPr lang="nl-NL" sz="1200" b="1" kern="1200" dirty="0">
                <a:solidFill>
                  <a:schemeClr val="tx1"/>
                </a:solidFill>
                <a:effectLst/>
                <a:latin typeface="Arial" charset="0"/>
                <a:ea typeface="ＭＳ Ｐゴシック" pitchFamily="112" charset="-128"/>
                <a:cs typeface="ＭＳ Ｐゴシック" charset="0"/>
              </a:rPr>
              <a:t> </a:t>
            </a:r>
            <a:endParaRPr lang="nl-NL" sz="1200" kern="1200" dirty="0">
              <a:solidFill>
                <a:schemeClr val="tx1"/>
              </a:solidFill>
              <a:effectLst/>
              <a:latin typeface="Arial" charset="0"/>
              <a:ea typeface="ＭＳ Ｐゴシック" pitchFamily="112" charset="-128"/>
              <a:cs typeface="ＭＳ Ｐゴシック" charset="0"/>
            </a:endParaRPr>
          </a:p>
          <a:p>
            <a:pPr fontAlgn="base"/>
            <a:r>
              <a:rPr lang="nl-NL" sz="1200" b="1" kern="1200" dirty="0">
                <a:solidFill>
                  <a:schemeClr val="tx1"/>
                </a:solidFill>
                <a:effectLst/>
                <a:latin typeface="Arial" charset="0"/>
                <a:ea typeface="ＭＳ Ｐゴシック" pitchFamily="112" charset="-128"/>
                <a:cs typeface="ＭＳ Ｐゴシック" charset="0"/>
              </a:rPr>
              <a:t>Belangrijke tip: </a:t>
            </a:r>
            <a:r>
              <a:rPr lang="nl-NL" sz="1200" kern="1200" dirty="0">
                <a:solidFill>
                  <a:schemeClr val="tx1"/>
                </a:solidFill>
                <a:effectLst/>
                <a:latin typeface="Arial" charset="0"/>
                <a:ea typeface="ＭＳ Ｐゴシック" pitchFamily="112" charset="-128"/>
                <a:cs typeface="ＭＳ Ｐゴシック" charset="0"/>
              </a:rPr>
              <a:t>ga je zéker ook oriënteren bij andere hogescholen en op het mbo. Je gaat er de komende 4 jaar studeren, dus het is belangrijk dat je ook kijkt naar reisafstand, sfeer, voorzieningen, manier van lesgeven (onderwijsconcept), enz. </a:t>
            </a:r>
          </a:p>
          <a:p>
            <a:endParaRPr lang="nl-NL" b="0" baseline="0" dirty="0"/>
          </a:p>
        </p:txBody>
      </p:sp>
      <p:sp>
        <p:nvSpPr>
          <p:cNvPr id="4" name="Tijdelijke aanduiding voor dianumm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1ADBE5-939F-4269-A62B-3544AC6EF00E}" type="slidenum">
              <a:rPr kumimoji="0" lang="nl-NL" altLang="nl-NL"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nl-NL" altLang="nl-NL"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9250913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Bruggetje naar volgende onderwerp</a:t>
            </a:r>
          </a:p>
        </p:txBody>
      </p:sp>
      <p:sp>
        <p:nvSpPr>
          <p:cNvPr id="4" name="Tijdelijke aanduiding voor dianumm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1ADBE5-939F-4269-A62B-3544AC6EF00E}" type="slidenum">
              <a:rPr kumimoji="0" lang="nl-NL" altLang="nl-NL"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nl-NL" altLang="nl-NL"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3439192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nl-NL" sz="1200" b="1" kern="1200" dirty="0">
                <a:solidFill>
                  <a:schemeClr val="tx1"/>
                </a:solidFill>
                <a:effectLst/>
                <a:latin typeface="Arial" charset="0"/>
                <a:ea typeface="ＭＳ Ｐゴシック" pitchFamily="112" charset="-128"/>
                <a:cs typeface="ＭＳ Ｐゴシック" charset="0"/>
              </a:rPr>
              <a:t>Je start met leeg scherm. Doe een uitvraag bij de groep of ze verschillen kunnen bedenken. Wat denk je dat anders is in het hbo? Stimuleer om een paar verschillen te noemen/bedenken. Daarna kun je met één klik alle verschillen op de slide krijgen. </a:t>
            </a:r>
            <a:r>
              <a:rPr lang="nl-NL" sz="1200" kern="1200" dirty="0">
                <a:solidFill>
                  <a:schemeClr val="tx1"/>
                </a:solidFill>
                <a:effectLst/>
                <a:latin typeface="Arial" charset="0"/>
                <a:ea typeface="ＭＳ Ｐゴシック" pitchFamily="112" charset="-128"/>
                <a:cs typeface="ＭＳ Ｐゴシック" charset="0"/>
              </a:rPr>
              <a:t>​</a:t>
            </a:r>
          </a:p>
          <a:p>
            <a:pPr fontAlgn="base"/>
            <a:r>
              <a:rPr lang="nl-NL" sz="1200" kern="1200" dirty="0">
                <a:solidFill>
                  <a:schemeClr val="tx1"/>
                </a:solidFill>
                <a:effectLst/>
                <a:latin typeface="Arial" charset="0"/>
                <a:ea typeface="ＭＳ Ｐゴシック" pitchFamily="112" charset="-128"/>
                <a:cs typeface="ＭＳ Ｐゴシック" charset="0"/>
              </a:rPr>
              <a:t> </a:t>
            </a:r>
          </a:p>
          <a:p>
            <a:pPr fontAlgn="base"/>
            <a:r>
              <a:rPr lang="nl-NL" sz="1200" kern="1200" dirty="0">
                <a:solidFill>
                  <a:schemeClr val="tx1"/>
                </a:solidFill>
                <a:effectLst/>
                <a:latin typeface="Arial" charset="0"/>
                <a:ea typeface="ＭＳ Ｐゴシック" pitchFamily="112" charset="-128"/>
                <a:cs typeface="ＭＳ Ｐゴシック" charset="0"/>
              </a:rPr>
              <a:t>Bij het uitvragen: vraag een beetje door, waarom ze dat denken, wat ze daarvan vinden. Je hoeft de verschillen ook niet puntsgewijs te behandelen of allemaal. </a:t>
            </a:r>
          </a:p>
          <a:p>
            <a:pPr fontAlgn="base"/>
            <a:r>
              <a:rPr lang="nl-NL" sz="1200" kern="1200" dirty="0">
                <a:solidFill>
                  <a:schemeClr val="tx1"/>
                </a:solidFill>
                <a:effectLst/>
                <a:latin typeface="Arial" charset="0"/>
                <a:ea typeface="ＭＳ Ｐゴシック" pitchFamily="112" charset="-128"/>
                <a:cs typeface="ＭＳ Ｐゴシック" charset="0"/>
              </a:rPr>
              <a:t>Noem ook voorbeelden en mocht je zelf nog opvallende voorbeelden hebben vertel die gerust (er gaat geen bel meer! Of je klasgenoten zijn niet allemaal ongeveer even oud, soms iemand van 16, soms iemand van 25)​.</a:t>
            </a:r>
          </a:p>
          <a:p>
            <a:pPr fontAlgn="base"/>
            <a:r>
              <a:rPr lang="nl-NL" sz="1200" kern="1200" dirty="0">
                <a:solidFill>
                  <a:schemeClr val="tx1"/>
                </a:solidFill>
                <a:effectLst/>
                <a:latin typeface="Arial" charset="0"/>
                <a:ea typeface="ＭＳ Ｐゴシック" pitchFamily="112" charset="-128"/>
                <a:cs typeface="ＭＳ Ｐゴシック" charset="0"/>
              </a:rPr>
              <a:t> </a:t>
            </a:r>
          </a:p>
          <a:p>
            <a:pPr fontAlgn="base"/>
            <a:r>
              <a:rPr lang="nl-NL" sz="1200" kern="1200" dirty="0">
                <a:solidFill>
                  <a:schemeClr val="tx1"/>
                </a:solidFill>
                <a:effectLst/>
                <a:latin typeface="Arial" charset="0"/>
                <a:ea typeface="ＭＳ Ｐゴシック" pitchFamily="112" charset="-128"/>
                <a:cs typeface="ＭＳ Ｐゴシック" charset="0"/>
              </a:rPr>
              <a:t>Deze slide kan snel wat negatief, belerend en waarschuwend worden. Probeer ook aan te geven hoe jij het hebt ervaren en dat je bijvoorbeeld ook wel toe bent aan die zelfstandigheid en verantwoordelijkheid. Je hebt er de leeftijd voor! Studeren is wennen, maar ook heel leuk</a:t>
            </a:r>
            <a:r>
              <a:rPr lang="nl-NL" sz="1200" kern="1200" dirty="0">
                <a:solidFill>
                  <a:schemeClr val="tx1"/>
                </a:solidFill>
                <a:effectLst/>
                <a:latin typeface="Arial" charset="0"/>
                <a:ea typeface="ＭＳ Ｐゴシック" pitchFamily="112" charset="-128"/>
                <a:cs typeface="ＭＳ Ｐゴシック" charset="0"/>
                <a:sym typeface="Wingdings" panose="05000000000000000000" pitchFamily="2" charset="2"/>
              </a:rPr>
              <a:t></a:t>
            </a:r>
            <a:r>
              <a:rPr lang="nl-NL" sz="1200" kern="1200" dirty="0">
                <a:solidFill>
                  <a:schemeClr val="tx1"/>
                </a:solidFill>
                <a:effectLst/>
                <a:latin typeface="Arial" charset="0"/>
                <a:ea typeface="ＭＳ Ｐゴシック" pitchFamily="112" charset="-128"/>
                <a:cs typeface="ＭＳ Ｐゴシック" charset="0"/>
              </a:rPr>
              <a:t>.​</a:t>
            </a:r>
          </a:p>
          <a:p>
            <a:pPr fontAlgn="base"/>
            <a:r>
              <a:rPr lang="nl-NL" sz="1200" kern="1200" dirty="0">
                <a:solidFill>
                  <a:schemeClr val="tx1"/>
                </a:solidFill>
                <a:effectLst/>
                <a:latin typeface="Arial" charset="0"/>
                <a:ea typeface="ＭＳ Ｐゴシック" pitchFamily="112" charset="-128"/>
                <a:cs typeface="ＭＳ Ｐゴシック" charset="0"/>
              </a:rPr>
              <a:t>Nog even kort wat informatie als basis, vul gerust aan:​</a:t>
            </a:r>
          </a:p>
          <a:p>
            <a:pPr fontAlgn="base"/>
            <a:r>
              <a:rPr lang="nl-NL" sz="1200" kern="1200" dirty="0">
                <a:solidFill>
                  <a:schemeClr val="tx1"/>
                </a:solidFill>
                <a:effectLst/>
                <a:latin typeface="Arial" charset="0"/>
                <a:ea typeface="ＭＳ Ｐゴシック" pitchFamily="112" charset="-128"/>
                <a:cs typeface="ＭＳ Ｐゴシック" charset="0"/>
              </a:rPr>
              <a:t> </a:t>
            </a:r>
          </a:p>
          <a:p>
            <a:pPr lvl="0" fontAlgn="base"/>
            <a:r>
              <a:rPr lang="nl-NL" sz="1200" kern="1200" dirty="0">
                <a:solidFill>
                  <a:schemeClr val="tx1"/>
                </a:solidFill>
                <a:effectLst/>
                <a:latin typeface="Arial" charset="0"/>
                <a:ea typeface="ＭＳ Ｐゴシック" pitchFamily="112" charset="-128"/>
                <a:cs typeface="ＭＳ Ｐゴシック" charset="0"/>
              </a:rPr>
              <a:t>Tempo hoger, meer lesstof = er wordt sneller dan op havo/mbo door de leerstof gegaan, je moet veel voorbereiden, de boeken zijn dikker en per tentamen/toets niet een paar hoofdstukken maar het hele boek.</a:t>
            </a:r>
          </a:p>
          <a:p>
            <a:pPr lvl="0" fontAlgn="base"/>
            <a:r>
              <a:rPr lang="nl-NL" sz="1200" kern="1200" dirty="0">
                <a:solidFill>
                  <a:schemeClr val="tx1"/>
                </a:solidFill>
                <a:effectLst/>
                <a:latin typeface="Arial" charset="0"/>
                <a:ea typeface="ＭＳ Ｐゴシック" pitchFamily="112" charset="-128"/>
                <a:cs typeface="ＭＳ Ｐゴシック" charset="0"/>
              </a:rPr>
              <a:t>Meer eigen verantwoordelijkheid: Student regelt zijn zaakjes en wordt daarop ook aangesproken. In de projectgroep, tijdens je stage en in de les. De school communiceert ook alleen met de student. De school geeft ouders geen inzicht in cijfers en er zijn ook geen mentorspreekavonden meer. Je leert je eigen leven inrichten. ​ </a:t>
            </a:r>
          </a:p>
          <a:p>
            <a:pPr lvl="0" fontAlgn="base"/>
            <a:r>
              <a:rPr lang="nl-NL" sz="1200" kern="1200" dirty="0">
                <a:solidFill>
                  <a:schemeClr val="tx1"/>
                </a:solidFill>
                <a:effectLst/>
                <a:latin typeface="Arial" charset="0"/>
                <a:ea typeface="ＭＳ Ｐゴシック" pitchFamily="112" charset="-128"/>
                <a:cs typeface="ＭＳ Ｐゴシック" charset="0"/>
              </a:rPr>
              <a:t>Zelfstandigheid/plannen: niet alles wordt je op een presenteerblaadje aangeboden, je moet veel uitzoeken en regelen. Niet alleen voor school maar ook daarbuiten, hoe plan je de projecten, wat doe je met je bijbaantje, enz.</a:t>
            </a:r>
          </a:p>
          <a:p>
            <a:pPr lvl="0" fontAlgn="base"/>
            <a:r>
              <a:rPr lang="nl-NL" sz="1200" kern="1200" dirty="0">
                <a:solidFill>
                  <a:schemeClr val="tx1"/>
                </a:solidFill>
                <a:effectLst/>
                <a:latin typeface="Arial" charset="0"/>
                <a:ea typeface="ＭＳ Ｐゴシック" pitchFamily="112" charset="-128"/>
                <a:cs typeface="ＭＳ Ｐゴシック" charset="0"/>
              </a:rPr>
              <a:t>Deadlines: geen gesjoemel meer als je iets moet inleveren. Te laat is te laat en je hebt alleen nog de herkansing. </a:t>
            </a:r>
          </a:p>
          <a:p>
            <a:endParaRPr lang="nl-NL" dirty="0">
              <a:latin typeface="Arial"/>
              <a:ea typeface="ＭＳ Ｐゴシック"/>
              <a:cs typeface="Arial"/>
            </a:endParaRPr>
          </a:p>
          <a:p>
            <a:r>
              <a:rPr lang="nl-NL" dirty="0">
                <a:latin typeface="Arial"/>
                <a:ea typeface="ＭＳ Ｐゴシック"/>
                <a:cs typeface="Arial"/>
              </a:rPr>
              <a:t>Leren voor je toekomst: Je kiest gericht een opleiding, geen vakken meer waar je later niks mee wilt gaan doen. </a:t>
            </a:r>
          </a:p>
          <a:p>
            <a:pPr fontAlgn="base"/>
            <a:r>
              <a:rPr lang="nl-NL" sz="1200" kern="1200" dirty="0">
                <a:solidFill>
                  <a:schemeClr val="tx1"/>
                </a:solidFill>
                <a:effectLst/>
                <a:latin typeface="Arial" charset="0"/>
                <a:ea typeface="ＭＳ Ｐゴシック" pitchFamily="112" charset="-128"/>
                <a:cs typeface="ＭＳ Ｐゴシック" charset="0"/>
              </a:rPr>
              <a:t> </a:t>
            </a:r>
          </a:p>
          <a:p>
            <a:pPr lvl="0" fontAlgn="base"/>
            <a:r>
              <a:rPr lang="nl-NL" sz="1200" kern="1200" dirty="0">
                <a:solidFill>
                  <a:schemeClr val="tx1"/>
                </a:solidFill>
                <a:effectLst/>
                <a:latin typeface="Arial" charset="0"/>
                <a:ea typeface="ＭＳ Ｐゴシック" pitchFamily="112" charset="-128"/>
                <a:cs typeface="ＭＳ Ｐゴシック" charset="0"/>
              </a:rPr>
              <a:t>Studentenvoorzieningen:  groot voordeel van een grote hogeschool en een hele grote universiteit in Groningen &gt;&gt; allerhande voordelen van (stilte) studieplekken tot kortingen in winkels en restaurants.​</a:t>
            </a:r>
          </a:p>
          <a:p>
            <a:r>
              <a:rPr lang="nl-NL" sz="1200" kern="1200" dirty="0">
                <a:solidFill>
                  <a:schemeClr val="tx1"/>
                </a:solidFill>
                <a:effectLst/>
                <a:latin typeface="Arial" charset="0"/>
                <a:ea typeface="ＭＳ Ｐゴシック" pitchFamily="112" charset="-128"/>
                <a:cs typeface="ＭＳ Ｐゴシック" charset="0"/>
              </a:rPr>
              <a:t> </a:t>
            </a:r>
          </a:p>
          <a:p>
            <a:pPr lvl="0" fontAlgn="base"/>
            <a:r>
              <a:rPr lang="nl-NL" sz="1200" kern="1200" dirty="0">
                <a:solidFill>
                  <a:schemeClr val="tx1"/>
                </a:solidFill>
                <a:effectLst/>
                <a:latin typeface="Arial" charset="0"/>
                <a:ea typeface="ＭＳ Ｐゴシック" pitchFamily="112" charset="-128"/>
                <a:cs typeface="ＭＳ Ｐゴシック" charset="0"/>
              </a:rPr>
              <a:t>Internationaal, een hogeschool heeft veel contacten met andere hogescholen, je kunt in het buitenland studeren en stagelopen, maar er komen ook veel internationale studenten naar Nederland, van </a:t>
            </a:r>
            <a:r>
              <a:rPr lang="nl-NL" sz="1200" kern="1200" dirty="0" err="1">
                <a:solidFill>
                  <a:schemeClr val="tx1"/>
                </a:solidFill>
                <a:effectLst/>
                <a:latin typeface="Arial" charset="0"/>
                <a:ea typeface="ＭＳ Ｐゴシック" pitchFamily="112" charset="-128"/>
                <a:cs typeface="ＭＳ Ｐゴシック" charset="0"/>
              </a:rPr>
              <a:t>all</a:t>
            </a:r>
            <a:r>
              <a:rPr lang="nl-NL" sz="1200" kern="1200" dirty="0">
                <a:solidFill>
                  <a:schemeClr val="tx1"/>
                </a:solidFill>
                <a:effectLst/>
                <a:latin typeface="Arial" charset="0"/>
                <a:ea typeface="ＭＳ Ｐゴシック" pitchFamily="112" charset="-128"/>
                <a:cs typeface="ＭＳ Ｐゴシック" charset="0"/>
              </a:rPr>
              <a:t> over </a:t>
            </a:r>
            <a:r>
              <a:rPr lang="nl-NL" sz="1200" kern="1200" dirty="0" err="1">
                <a:solidFill>
                  <a:schemeClr val="tx1"/>
                </a:solidFill>
                <a:effectLst/>
                <a:latin typeface="Arial" charset="0"/>
                <a:ea typeface="ＭＳ Ｐゴシック" pitchFamily="112" charset="-128"/>
                <a:cs typeface="ＭＳ Ｐゴシック" charset="0"/>
              </a:rPr>
              <a:t>the</a:t>
            </a:r>
            <a:r>
              <a:rPr lang="nl-NL" sz="1200" kern="1200" dirty="0">
                <a:solidFill>
                  <a:schemeClr val="tx1"/>
                </a:solidFill>
                <a:effectLst/>
                <a:latin typeface="Arial" charset="0"/>
                <a:ea typeface="ＭＳ Ｐゴシック" pitchFamily="112" charset="-128"/>
                <a:cs typeface="ＭＳ Ｐゴシック" charset="0"/>
              </a:rPr>
              <a:t> </a:t>
            </a:r>
            <a:r>
              <a:rPr lang="nl-NL" sz="1200" kern="1200" dirty="0" err="1">
                <a:solidFill>
                  <a:schemeClr val="tx1"/>
                </a:solidFill>
                <a:effectLst/>
                <a:latin typeface="Arial" charset="0"/>
                <a:ea typeface="ＭＳ Ｐゴシック" pitchFamily="112" charset="-128"/>
                <a:cs typeface="ＭＳ Ｐゴシック" charset="0"/>
              </a:rPr>
              <a:t>world</a:t>
            </a:r>
            <a:r>
              <a:rPr lang="nl-NL" sz="1200" kern="1200" dirty="0">
                <a:solidFill>
                  <a:schemeClr val="tx1"/>
                </a:solidFill>
                <a:effectLst/>
                <a:latin typeface="Arial" charset="0"/>
                <a:ea typeface="ＭＳ Ｐゴシック" pitchFamily="112" charset="-128"/>
                <a:cs typeface="ＭＳ Ｐゴシック" charset="0"/>
              </a:rPr>
              <a:t>. De Hanzehogeschool heeft tweetaligheid als speerpunt. Er wordt veel aandacht besteed aan goed Nederlands spreken en schrijven, maar ook Engels. Bij verschillende opleidingen, kun je een deel van de opleiding in het Engels volgen.</a:t>
            </a:r>
          </a:p>
          <a:p>
            <a:r>
              <a:rPr lang="nl-NL" sz="1200" kern="1200" dirty="0">
                <a:solidFill>
                  <a:schemeClr val="tx1"/>
                </a:solidFill>
                <a:effectLst/>
                <a:latin typeface="Arial" charset="0"/>
                <a:ea typeface="ＭＳ Ｐゴシック" pitchFamily="112" charset="-128"/>
                <a:cs typeface="ＭＳ Ｐゴシック" charset="0"/>
              </a:rPr>
              <a:t> </a:t>
            </a:r>
          </a:p>
          <a:p>
            <a:pPr lvl="0" fontAlgn="base"/>
            <a:r>
              <a:rPr lang="nl-NL" sz="1200" kern="1200" dirty="0">
                <a:solidFill>
                  <a:schemeClr val="tx1"/>
                </a:solidFill>
                <a:effectLst/>
                <a:latin typeface="Arial" charset="0"/>
                <a:ea typeface="ＭＳ Ｐゴシック" pitchFamily="112" charset="-128"/>
                <a:cs typeface="ＭＳ Ｐゴシック" charset="0"/>
              </a:rPr>
              <a:t>Studentenleven, als scholier weet je best iets van het uitgaansleven maar als student…? Vul dat maar in dat weet jij het allerbeste.​</a:t>
            </a:r>
          </a:p>
          <a:p>
            <a:endParaRPr lang="nl-NL" dirty="0">
              <a:latin typeface="Arial"/>
              <a:ea typeface="ＭＳ Ｐゴシック"/>
              <a:cs typeface="Arial"/>
            </a:endParaRPr>
          </a:p>
          <a:p>
            <a:endParaRPr lang="en-NL" dirty="0">
              <a:cs typeface="Calibri" panose="020F0502020204030204"/>
            </a:endParaRPr>
          </a:p>
        </p:txBody>
      </p:sp>
      <p:sp>
        <p:nvSpPr>
          <p:cNvPr id="4" name="Slide Number Placeholder 3"/>
          <p:cNvSpPr>
            <a:spLocks noGrp="1"/>
          </p:cNvSpPr>
          <p:nvPr>
            <p:ph type="sldNum" sz="quarter" idx="5"/>
          </p:nvPr>
        </p:nvSpPr>
        <p:spPr/>
        <p:txBody>
          <a:bodyPr/>
          <a:lstStyle/>
          <a:p>
            <a:fld id="{9AEF732A-2549-D84D-9419-1C469A76EEDC}" type="slidenum">
              <a:rPr lang="en-GB" smtClean="0"/>
              <a:t>6</a:t>
            </a:fld>
            <a:endParaRPr lang="en-GB"/>
          </a:p>
        </p:txBody>
      </p:sp>
    </p:spTree>
    <p:extLst>
      <p:ext uri="{BB962C8B-B14F-4D97-AF65-F5344CB8AC3E}">
        <p14:creationId xmlns:p14="http://schemas.microsoft.com/office/powerpoint/2010/main" val="2001495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nl-NL" sz="1200" kern="1200" dirty="0">
                <a:solidFill>
                  <a:schemeClr val="tx1"/>
                </a:solidFill>
                <a:effectLst/>
                <a:latin typeface="Arial" charset="0"/>
                <a:ea typeface="ＭＳ Ｐゴシック" pitchFamily="112" charset="-128"/>
                <a:cs typeface="ＭＳ Ｐゴシック" charset="0"/>
              </a:rPr>
              <a:t>In het hbo heb je twee verschillende soorten opleidingen die je kunt volgen: een bachelor van 4 jaar of een Ad van 2 jaar. De meeste studenten kiezen voor een bachelor van 4 jaar. </a:t>
            </a:r>
          </a:p>
          <a:p>
            <a:pPr fontAlgn="base"/>
            <a:r>
              <a:rPr lang="nl-NL" sz="1200" kern="1200" dirty="0">
                <a:solidFill>
                  <a:schemeClr val="tx1"/>
                </a:solidFill>
                <a:effectLst/>
                <a:latin typeface="Arial" charset="0"/>
                <a:ea typeface="ＭＳ Ｐゴシック" pitchFamily="112" charset="-128"/>
                <a:cs typeface="ＭＳ Ｐゴシック" charset="0"/>
              </a:rPr>
              <a:t> </a:t>
            </a:r>
          </a:p>
          <a:p>
            <a:pPr fontAlgn="base"/>
            <a:r>
              <a:rPr lang="nl-NL" sz="1200" kern="1200" dirty="0">
                <a:solidFill>
                  <a:schemeClr val="tx1"/>
                </a:solidFill>
                <a:effectLst/>
                <a:latin typeface="Arial" charset="0"/>
                <a:ea typeface="ＭＳ Ｐゴシック" pitchFamily="112" charset="-128"/>
                <a:cs typeface="ＭＳ Ｐゴシック" charset="0"/>
              </a:rPr>
              <a:t>Er zijn soms verkorte routes mogelijk voor zowel vwo-</a:t>
            </a:r>
            <a:r>
              <a:rPr lang="nl-NL" sz="1200" kern="1200" dirty="0" err="1">
                <a:solidFill>
                  <a:schemeClr val="tx1"/>
                </a:solidFill>
                <a:effectLst/>
                <a:latin typeface="Arial" charset="0"/>
                <a:ea typeface="ＭＳ Ｐゴシック" pitchFamily="112" charset="-128"/>
                <a:cs typeface="ＭＳ Ｐゴシック" charset="0"/>
              </a:rPr>
              <a:t>ers</a:t>
            </a:r>
            <a:r>
              <a:rPr lang="nl-NL" sz="1200" kern="1200" dirty="0">
                <a:solidFill>
                  <a:schemeClr val="tx1"/>
                </a:solidFill>
                <a:effectLst/>
                <a:latin typeface="Arial" charset="0"/>
                <a:ea typeface="ＭＳ Ｐゴシック" pitchFamily="112" charset="-128"/>
                <a:cs typeface="ＭＳ Ｐゴシック" charset="0"/>
              </a:rPr>
              <a:t> als mbo-</a:t>
            </a:r>
            <a:r>
              <a:rPr lang="nl-NL" sz="1200" kern="1200" dirty="0" err="1">
                <a:solidFill>
                  <a:schemeClr val="tx1"/>
                </a:solidFill>
                <a:effectLst/>
                <a:latin typeface="Arial" charset="0"/>
                <a:ea typeface="ＭＳ Ｐゴシック" pitchFamily="112" charset="-128"/>
                <a:cs typeface="ＭＳ Ｐゴシック" charset="0"/>
              </a:rPr>
              <a:t>ers</a:t>
            </a:r>
            <a:r>
              <a:rPr lang="nl-NL" sz="1200" kern="1200" dirty="0">
                <a:solidFill>
                  <a:schemeClr val="tx1"/>
                </a:solidFill>
                <a:effectLst/>
                <a:latin typeface="Arial" charset="0"/>
                <a:ea typeface="ＭＳ Ｐゴシック" pitchFamily="112" charset="-128"/>
                <a:cs typeface="ＭＳ Ｐゴシック" charset="0"/>
              </a:rPr>
              <a:t>. </a:t>
            </a:r>
          </a:p>
          <a:p>
            <a:pPr fontAlgn="base"/>
            <a:r>
              <a:rPr lang="nl-NL" sz="1200" kern="1200" dirty="0">
                <a:solidFill>
                  <a:schemeClr val="tx1"/>
                </a:solidFill>
                <a:effectLst/>
                <a:latin typeface="Arial" charset="0"/>
                <a:ea typeface="ＭＳ Ｐゴシック" pitchFamily="112" charset="-128"/>
                <a:cs typeface="ＭＳ Ｐゴシック" charset="0"/>
              </a:rPr>
              <a:t> </a:t>
            </a:r>
          </a:p>
          <a:p>
            <a:pPr fontAlgn="base"/>
            <a:r>
              <a:rPr lang="nl-NL" sz="1200" kern="1200" dirty="0">
                <a:solidFill>
                  <a:schemeClr val="tx1"/>
                </a:solidFill>
                <a:effectLst/>
                <a:latin typeface="Arial" charset="0"/>
                <a:ea typeface="ＭＳ Ｐゴシック" pitchFamily="112" charset="-128"/>
                <a:cs typeface="ＭＳ Ｐゴシック" charset="0"/>
              </a:rPr>
              <a:t>Info over Ad: </a:t>
            </a:r>
          </a:p>
          <a:p>
            <a:r>
              <a:rPr lang="nl-NL" sz="1200" kern="1200" dirty="0">
                <a:solidFill>
                  <a:schemeClr val="tx1"/>
                </a:solidFill>
                <a:effectLst/>
                <a:latin typeface="Arial" charset="0"/>
                <a:ea typeface="ＭＳ Ｐゴシック" pitchFamily="112" charset="-128"/>
                <a:cs typeface="ＭＳ Ｐゴシック" charset="0"/>
              </a:rPr>
              <a:t>​De </a:t>
            </a:r>
            <a:r>
              <a:rPr lang="nl-NL" sz="1200" kern="1200" dirty="0" err="1">
                <a:solidFill>
                  <a:schemeClr val="tx1"/>
                </a:solidFill>
                <a:effectLst/>
                <a:latin typeface="Arial" charset="0"/>
                <a:ea typeface="ＭＳ Ｐゴシック" pitchFamily="112" charset="-128"/>
                <a:cs typeface="ＭＳ Ｐゴシック" charset="0"/>
              </a:rPr>
              <a:t>Associate</a:t>
            </a:r>
            <a:r>
              <a:rPr lang="nl-NL" sz="1200" kern="1200" dirty="0">
                <a:solidFill>
                  <a:schemeClr val="tx1"/>
                </a:solidFill>
                <a:effectLst/>
                <a:latin typeface="Arial" charset="0"/>
                <a:ea typeface="ＭＳ Ｐゴシック" pitchFamily="112" charset="-128"/>
                <a:cs typeface="ＭＳ Ｐゴシック" charset="0"/>
              </a:rPr>
              <a:t> </a:t>
            </a:r>
            <a:r>
              <a:rPr lang="nl-NL" sz="1200" kern="1200" dirty="0" err="1">
                <a:solidFill>
                  <a:schemeClr val="tx1"/>
                </a:solidFill>
                <a:effectLst/>
                <a:latin typeface="Arial" charset="0"/>
                <a:ea typeface="ＭＳ Ｐゴシック" pitchFamily="112" charset="-128"/>
                <a:cs typeface="ＭＳ Ｐゴシック" charset="0"/>
              </a:rPr>
              <a:t>degree</a:t>
            </a:r>
            <a:r>
              <a:rPr lang="nl-NL" sz="1200" kern="1200" dirty="0">
                <a:solidFill>
                  <a:schemeClr val="tx1"/>
                </a:solidFill>
                <a:effectLst/>
                <a:latin typeface="Arial" charset="0"/>
                <a:ea typeface="ＭＳ Ｐゴシック" pitchFamily="112" charset="-128"/>
                <a:cs typeface="ＭＳ Ｐゴシック" charset="0"/>
              </a:rPr>
              <a:t> (Ad) is een tweejarige zelfstandige opleiding tussen het mbo en een hbo-bachelor in. De opleiding heeft een zelfstandige plek in het hoger onderwijs en is een alternatief voor mbo-studenten en werkenden die wel verder willen leren, maar (nog) geen volledige bacheloropleiding aan het hbo willen volgen. Ook studenten met een havo- of vwo-diploma kunnen kiezen voor een Ad.</a:t>
            </a:r>
          </a:p>
          <a:p>
            <a:r>
              <a:rPr lang="nl-NL" sz="1200" kern="1200" dirty="0">
                <a:solidFill>
                  <a:schemeClr val="tx1"/>
                </a:solidFill>
                <a:effectLst/>
                <a:latin typeface="Arial" charset="0"/>
                <a:ea typeface="ＭＳ Ｐゴシック" pitchFamily="112" charset="-128"/>
                <a:cs typeface="ＭＳ Ｐゴシック" charset="0"/>
              </a:rPr>
              <a:t>De </a:t>
            </a:r>
            <a:r>
              <a:rPr lang="nl-NL" sz="1200" kern="1200" dirty="0" err="1">
                <a:solidFill>
                  <a:schemeClr val="tx1"/>
                </a:solidFill>
                <a:effectLst/>
                <a:latin typeface="Arial" charset="0"/>
                <a:ea typeface="ＭＳ Ｐゴシック" pitchFamily="112" charset="-128"/>
                <a:cs typeface="ＭＳ Ｐゴシック" charset="0"/>
              </a:rPr>
              <a:t>Associate</a:t>
            </a:r>
            <a:r>
              <a:rPr lang="nl-NL" sz="1200" kern="1200" dirty="0">
                <a:solidFill>
                  <a:schemeClr val="tx1"/>
                </a:solidFill>
                <a:effectLst/>
                <a:latin typeface="Arial" charset="0"/>
                <a:ea typeface="ＭＳ Ｐゴシック" pitchFamily="112" charset="-128"/>
                <a:cs typeface="ＭＳ Ｐゴシック" charset="0"/>
              </a:rPr>
              <a:t> </a:t>
            </a:r>
            <a:r>
              <a:rPr lang="nl-NL" sz="1200" kern="1200" dirty="0" err="1">
                <a:solidFill>
                  <a:schemeClr val="tx1"/>
                </a:solidFill>
                <a:effectLst/>
                <a:latin typeface="Arial" charset="0"/>
                <a:ea typeface="ＭＳ Ｐゴシック" pitchFamily="112" charset="-128"/>
                <a:cs typeface="ＭＳ Ｐゴシック" charset="0"/>
              </a:rPr>
              <a:t>degree</a:t>
            </a:r>
            <a:r>
              <a:rPr lang="nl-NL" sz="1200" kern="1200" dirty="0">
                <a:solidFill>
                  <a:schemeClr val="tx1"/>
                </a:solidFill>
                <a:effectLst/>
                <a:latin typeface="Arial" charset="0"/>
                <a:ea typeface="ＭＳ Ｐゴシック" pitchFamily="112" charset="-128"/>
                <a:cs typeface="ＭＳ Ｐゴシック" charset="0"/>
              </a:rPr>
              <a:t> is een tweejarige studie met theoretische en praktische kennis die je kunt toepassen in je werk. De toelatingseisen voor een Ad komen overeen met die van een hbo-bachelor, de studielast van de Ad is 120 studiepunten. Wanneer je een Ad volgt, heb je recht op studiefinanciering als je aan de gebruikelijke eisen hiervoor voldoet.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nl-NL" sz="1200" kern="1200" dirty="0">
                <a:solidFill>
                  <a:schemeClr val="tx1"/>
                </a:solidFill>
                <a:effectLst/>
                <a:latin typeface="Arial" charset="0"/>
                <a:ea typeface="ＭＳ Ｐゴシック" pitchFamily="112" charset="-128"/>
                <a:cs typeface="ＭＳ Ｐゴシック" charset="0"/>
              </a:rPr>
              <a:t>Na afronding van de Ad, krijg je een wettelijk erkend diploma, de </a:t>
            </a:r>
            <a:r>
              <a:rPr lang="nl-NL" sz="1200" kern="1200" dirty="0" err="1">
                <a:solidFill>
                  <a:schemeClr val="tx1"/>
                </a:solidFill>
                <a:effectLst/>
                <a:latin typeface="Arial" charset="0"/>
                <a:ea typeface="ＭＳ Ｐゴシック" pitchFamily="112" charset="-128"/>
                <a:cs typeface="ＭＳ Ｐゴシック" charset="0"/>
              </a:rPr>
              <a:t>Associate</a:t>
            </a:r>
            <a:r>
              <a:rPr lang="nl-NL" sz="1200" kern="1200" dirty="0">
                <a:solidFill>
                  <a:schemeClr val="tx1"/>
                </a:solidFill>
                <a:effectLst/>
                <a:latin typeface="Arial" charset="0"/>
                <a:ea typeface="ＭＳ Ｐゴシック" pitchFamily="112" charset="-128"/>
                <a:cs typeface="ＭＳ Ｐゴシック" charset="0"/>
              </a:rPr>
              <a:t> </a:t>
            </a:r>
            <a:r>
              <a:rPr lang="nl-NL" sz="1200" kern="1200" dirty="0" err="1">
                <a:solidFill>
                  <a:schemeClr val="tx1"/>
                </a:solidFill>
                <a:effectLst/>
                <a:latin typeface="Arial" charset="0"/>
                <a:ea typeface="ＭＳ Ｐゴシック" pitchFamily="112" charset="-128"/>
                <a:cs typeface="ＭＳ Ｐゴシック" charset="0"/>
              </a:rPr>
              <a:t>degree</a:t>
            </a:r>
            <a:r>
              <a:rPr lang="nl-NL" sz="1200" kern="1200" dirty="0">
                <a:solidFill>
                  <a:schemeClr val="tx1"/>
                </a:solidFill>
                <a:effectLst/>
                <a:latin typeface="Arial" charset="0"/>
                <a:ea typeface="ＭＳ Ｐゴシック" pitchFamily="112" charset="-128"/>
                <a:cs typeface="ＭＳ Ｐゴシック" charset="0"/>
              </a:rPr>
              <a:t>-graad. Daarna kun je gaan werken of ongehinderd doorstromen in het derde jaar van een (</a:t>
            </a:r>
            <a:r>
              <a:rPr lang="nl-NL" sz="1200" u="sng" kern="1200" dirty="0">
                <a:solidFill>
                  <a:schemeClr val="tx1"/>
                </a:solidFill>
                <a:effectLst/>
                <a:latin typeface="Arial" charset="0"/>
                <a:ea typeface="ＭＳ Ｐゴシック" pitchFamily="112" charset="-128"/>
                <a:cs typeface="ＭＳ Ｐゴシック" charset="0"/>
              </a:rPr>
              <a:t>aanverwante</a:t>
            </a:r>
            <a:r>
              <a:rPr lang="nl-NL" sz="1200" kern="1200" dirty="0">
                <a:solidFill>
                  <a:schemeClr val="tx1"/>
                </a:solidFill>
                <a:effectLst/>
                <a:latin typeface="Arial" charset="0"/>
                <a:ea typeface="ＭＳ Ｐゴシック" pitchFamily="112" charset="-128"/>
                <a:cs typeface="ＭＳ Ｐゴシック" charset="0"/>
              </a:rPr>
              <a:t>) hbo-bachelor.</a:t>
            </a:r>
          </a:p>
          <a:p>
            <a:endParaRPr lang="en-NL" dirty="0"/>
          </a:p>
        </p:txBody>
      </p:sp>
      <p:sp>
        <p:nvSpPr>
          <p:cNvPr id="4" name="Slide Number Placeholder 3"/>
          <p:cNvSpPr>
            <a:spLocks noGrp="1"/>
          </p:cNvSpPr>
          <p:nvPr>
            <p:ph type="sldNum" sz="quarter" idx="5"/>
          </p:nvPr>
        </p:nvSpPr>
        <p:spPr/>
        <p:txBody>
          <a:bodyPr/>
          <a:lstStyle/>
          <a:p>
            <a:fld id="{9AEF732A-2549-D84D-9419-1C469A76EEDC}" type="slidenum">
              <a:rPr lang="en-GB" smtClean="0"/>
              <a:t>7</a:t>
            </a:fld>
            <a:endParaRPr lang="en-GB"/>
          </a:p>
        </p:txBody>
      </p:sp>
    </p:spTree>
    <p:extLst>
      <p:ext uri="{BB962C8B-B14F-4D97-AF65-F5344CB8AC3E}">
        <p14:creationId xmlns:p14="http://schemas.microsoft.com/office/powerpoint/2010/main" val="41061511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nl-NL" sz="1200" u="sng" kern="1200" dirty="0">
                <a:solidFill>
                  <a:schemeClr val="tx1"/>
                </a:solidFill>
                <a:effectLst/>
                <a:latin typeface="Arial" charset="0"/>
                <a:ea typeface="ＭＳ Ｐゴシック" pitchFamily="112" charset="-128"/>
                <a:cs typeface="ＭＳ Ｐゴシック" charset="0"/>
              </a:rPr>
              <a:t>Geef in verhaalvorm een indruk van een eerste jaar, je hoeft niet puntsgewijs de bolletjes langs</a:t>
            </a:r>
            <a:r>
              <a:rPr lang="nl-NL" sz="1200" b="1" i="1" u="sng" kern="1200" dirty="0">
                <a:solidFill>
                  <a:schemeClr val="tx1"/>
                </a:solidFill>
                <a:effectLst/>
                <a:latin typeface="Arial" charset="0"/>
                <a:ea typeface="ＭＳ Ｐゴシック" pitchFamily="112" charset="-128"/>
                <a:cs typeface="ＭＳ Ｐゴシック" charset="0"/>
              </a:rPr>
              <a:t>. </a:t>
            </a:r>
            <a:r>
              <a:rPr lang="nl-NL" sz="1200" u="sng" kern="1200" dirty="0">
                <a:solidFill>
                  <a:schemeClr val="tx1"/>
                </a:solidFill>
                <a:effectLst/>
                <a:latin typeface="Arial" charset="0"/>
                <a:ea typeface="ＭＳ Ｐゴシック" pitchFamily="112" charset="-128"/>
                <a:cs typeface="ＭＳ Ｐゴシック" charset="0"/>
              </a:rPr>
              <a:t>​</a:t>
            </a:r>
            <a:endParaRPr lang="nl-NL" sz="1200" kern="1200" dirty="0">
              <a:solidFill>
                <a:schemeClr val="tx1"/>
              </a:solidFill>
              <a:effectLst/>
              <a:latin typeface="Arial" charset="0"/>
              <a:ea typeface="ＭＳ Ｐゴシック" pitchFamily="112" charset="-128"/>
              <a:cs typeface="ＭＳ Ｐゴシック" charset="0"/>
            </a:endParaRPr>
          </a:p>
          <a:p>
            <a:pPr lvl="0" fontAlgn="base"/>
            <a:r>
              <a:rPr lang="nl-NL" sz="1200" kern="1200" dirty="0">
                <a:solidFill>
                  <a:schemeClr val="tx1"/>
                </a:solidFill>
                <a:effectLst/>
                <a:latin typeface="Arial" charset="0"/>
                <a:ea typeface="ＭＳ Ｐゴシック" pitchFamily="112" charset="-128"/>
                <a:cs typeface="ＭＳ Ｐゴシック" charset="0"/>
              </a:rPr>
              <a:t>Het eerste jaar is algemeen en breed, je moet alle facetten van het beroepenveld langs. Vertel hoe jij dat vond. Had je dat verwacht?​</a:t>
            </a:r>
          </a:p>
          <a:p>
            <a:pPr lvl="0" fontAlgn="base"/>
            <a:r>
              <a:rPr lang="nl-NL" sz="1200" kern="1200" dirty="0">
                <a:solidFill>
                  <a:schemeClr val="tx1"/>
                </a:solidFill>
                <a:effectLst/>
                <a:latin typeface="Arial" charset="0"/>
                <a:ea typeface="ＭＳ Ｐゴシック" pitchFamily="112" charset="-128"/>
                <a:cs typeface="ＭＳ Ｐゴシック" charset="0"/>
              </a:rPr>
              <a:t>Leg uit hoe een jaar is opgebouwd, 4 gelijke periodes met lessen, projecten, opdrachten. Geef kort een voorbeeld van een project uit jouw eigen eerste jaar. Vertel ook hoe je de taken verdeelde en hoe de samenwerking ging, wat vond jij ervan? Hoe was de begeleiding vanuit school? Wat is het voordeel van een project?​</a:t>
            </a:r>
          </a:p>
          <a:p>
            <a:pPr lvl="0" fontAlgn="base"/>
            <a:r>
              <a:rPr lang="nl-NL" sz="1200" kern="1200" dirty="0">
                <a:solidFill>
                  <a:schemeClr val="tx1"/>
                </a:solidFill>
                <a:effectLst/>
                <a:latin typeface="Arial" charset="0"/>
                <a:ea typeface="ＭＳ Ｐゴシック" pitchFamily="112" charset="-128"/>
                <a:cs typeface="ＭＳ Ｐゴシック" charset="0"/>
              </a:rPr>
              <a:t>Wat voor lessen? Noem voorbeelden, lessen zijn vakgericht dus niet meer aardrijkskunde, wiskunde a of Nederlands maar … (vul zelf in).</a:t>
            </a:r>
          </a:p>
          <a:p>
            <a:pPr lvl="0" fontAlgn="base"/>
            <a:r>
              <a:rPr lang="nl-NL" sz="1200" kern="1200" dirty="0">
                <a:solidFill>
                  <a:schemeClr val="tx1"/>
                </a:solidFill>
                <a:effectLst/>
                <a:latin typeface="Arial" charset="0"/>
                <a:ea typeface="ＭＳ Ｐゴシック" pitchFamily="112" charset="-128"/>
                <a:cs typeface="ＭＳ Ｐゴシック" charset="0"/>
              </a:rPr>
              <a:t>Hoe moest je je voorbereiden, verplicht of niet? Lukte het jou om naar de les te gaan ook al was het maar een uurtje en niet verplicht? Vertel over het verplichte aantal contacturen (is minimaal 18 uur per week bij de Hanze, maar vaak is dit meer).</a:t>
            </a:r>
          </a:p>
          <a:p>
            <a:pPr lvl="0" fontAlgn="base"/>
            <a:r>
              <a:rPr lang="nl-NL" sz="1200" kern="1200" dirty="0">
                <a:solidFill>
                  <a:schemeClr val="tx1"/>
                </a:solidFill>
                <a:effectLst/>
                <a:latin typeface="Arial" charset="0"/>
                <a:ea typeface="ＭＳ Ｐゴシック" pitchFamily="112" charset="-128"/>
                <a:cs typeface="ＭＳ Ｐゴシック" charset="0"/>
              </a:rPr>
              <a:t>Hoe wordt er getoetst (en dan kun je een mooi bruggetje maken naar de studiepunten</a:t>
            </a:r>
            <a:r>
              <a:rPr lang="nl-NL" sz="1200" kern="1200" dirty="0">
                <a:solidFill>
                  <a:schemeClr val="tx1"/>
                </a:solidFill>
                <a:effectLst/>
                <a:latin typeface="Arial" charset="0"/>
                <a:ea typeface="ＭＳ Ｐゴシック" pitchFamily="112" charset="-128"/>
                <a:cs typeface="ＭＳ Ｐゴシック" charset="0"/>
                <a:sym typeface="Wingdings" panose="05000000000000000000" pitchFamily="2" charset="2"/>
              </a:rPr>
              <a:t></a:t>
            </a:r>
            <a:r>
              <a:rPr lang="nl-NL" sz="1200" kern="1200" dirty="0">
                <a:solidFill>
                  <a:schemeClr val="tx1"/>
                </a:solidFill>
                <a:effectLst/>
                <a:latin typeface="Arial" charset="0"/>
                <a:ea typeface="ＭＳ Ｐゴシック" pitchFamily="112" charset="-128"/>
                <a:cs typeface="ＭＳ Ｐゴシック" charset="0"/>
              </a:rPr>
              <a:t>)? Gaat anders dan op havo: voldoendes worden studiepunten en uiteindelijk kun je 60 punten per jaar halen.​</a:t>
            </a:r>
          </a:p>
          <a:p>
            <a:pPr fontAlgn="base"/>
            <a:r>
              <a:rPr lang="nl-NL" dirty="0">
                <a:latin typeface="Arial"/>
                <a:ea typeface="ＭＳ Ｐゴシック"/>
                <a:cs typeface="Arial"/>
              </a:rPr>
              <a:t>Het BSA is afgeschaft. Bij alle opleidingen van de Hanzehogeschool krijg je aan het einde van het erestej studiejaar een Persoonlijk Studieadvies over het voortzetten van je opleiding. Jouw docenten kijken samen met jou naar jouw geschiktheid van de opleiding en het latere beroep. Samen </a:t>
            </a:r>
            <a:r>
              <a:rPr lang="nl-NL" dirty="0" err="1">
                <a:latin typeface="Arial"/>
                <a:ea typeface="ＭＳ Ｐゴシック"/>
                <a:cs typeface="Arial"/>
              </a:rPr>
              <a:t>sreek</a:t>
            </a:r>
            <a:r>
              <a:rPr lang="nl-NL" dirty="0">
                <a:latin typeface="Arial"/>
                <a:ea typeface="ＭＳ Ｐゴシック"/>
                <a:cs typeface="Arial"/>
              </a:rPr>
              <a:t> je af hoe je studieplan eruit gaat zien wanneer je de studie voortzet. </a:t>
            </a:r>
            <a:endParaRPr lang="nl-NL" sz="1200" kern="1200" dirty="0">
              <a:solidFill>
                <a:schemeClr val="tx1"/>
              </a:solidFill>
              <a:effectLst/>
              <a:latin typeface="Arial"/>
              <a:ea typeface="ＭＳ Ｐゴシック"/>
              <a:cs typeface="Arial"/>
            </a:endParaRPr>
          </a:p>
          <a:p>
            <a:pPr lvl="0" fontAlgn="base"/>
            <a:r>
              <a:rPr lang="nl-NL" sz="1200" kern="1200" dirty="0">
                <a:solidFill>
                  <a:schemeClr val="tx1"/>
                </a:solidFill>
                <a:effectLst/>
                <a:latin typeface="Arial" charset="0"/>
                <a:ea typeface="ＭＳ Ｐゴシック" pitchFamily="112" charset="-128"/>
                <a:cs typeface="ＭＳ Ｐゴシック" charset="0"/>
              </a:rPr>
              <a:t>Wanneer je iets vertelt over werkvormen, ook aangeven dat </a:t>
            </a:r>
            <a:r>
              <a:rPr lang="nl-NL" sz="1200" b="1" kern="1200" dirty="0">
                <a:solidFill>
                  <a:schemeClr val="tx1"/>
                </a:solidFill>
                <a:effectLst/>
                <a:latin typeface="Arial" charset="0"/>
                <a:ea typeface="ＭＳ Ｐゴシック" pitchFamily="112" charset="-128"/>
                <a:cs typeface="ＭＳ Ｐゴシック" charset="0"/>
              </a:rPr>
              <a:t>taalvaardigheid</a:t>
            </a:r>
            <a:r>
              <a:rPr lang="nl-NL" sz="1200" kern="1200" dirty="0">
                <a:solidFill>
                  <a:schemeClr val="tx1"/>
                </a:solidFill>
                <a:effectLst/>
                <a:latin typeface="Arial" charset="0"/>
                <a:ea typeface="ＭＳ Ｐゴシック" pitchFamily="112" charset="-128"/>
                <a:cs typeface="ＭＳ Ｐゴシック" charset="0"/>
              </a:rPr>
              <a:t> een belangrijk onderwerp is in het hbo. Presentaties en verslagen moeten taalkundig goed zijn. Vaak in het eerste jaar toetsen en extra bijscholing. </a:t>
            </a:r>
          </a:p>
          <a:p>
            <a:r>
              <a:rPr lang="nl-NL" dirty="0">
                <a:latin typeface="Arial"/>
                <a:ea typeface="ＭＳ Ｐゴシック"/>
                <a:cs typeface="Arial"/>
              </a:rPr>
              <a:t>Werkvormen: Geef de leerlingen mee goed uit te zoeken welke opleidingsvorm wordt gegeven bij de opleidingen die ze uitgezocht hebben. Dit kan namelijk per opleiding verschillen. Zo krijg je bij sociaal </a:t>
            </a:r>
            <a:r>
              <a:rPr lang="nl-NL" dirty="0" err="1">
                <a:latin typeface="Arial"/>
                <a:ea typeface="ＭＳ Ｐゴシック"/>
                <a:cs typeface="Arial"/>
              </a:rPr>
              <a:t>work</a:t>
            </a:r>
            <a:r>
              <a:rPr lang="nl-NL" dirty="0">
                <a:latin typeface="Arial"/>
                <a:ea typeface="ＭＳ Ｐゴシック"/>
                <a:cs typeface="Arial"/>
              </a:rPr>
              <a:t> veel projecten en vrije invulling bijvoorbeeld. </a:t>
            </a:r>
          </a:p>
          <a:p>
            <a:endParaRPr lang="en-NL" dirty="0">
              <a:cs typeface="Calibri" panose="020F0502020204030204"/>
            </a:endParaRPr>
          </a:p>
        </p:txBody>
      </p:sp>
      <p:sp>
        <p:nvSpPr>
          <p:cNvPr id="4" name="Slide Number Placeholder 3"/>
          <p:cNvSpPr>
            <a:spLocks noGrp="1"/>
          </p:cNvSpPr>
          <p:nvPr>
            <p:ph type="sldNum" sz="quarter" idx="5"/>
          </p:nvPr>
        </p:nvSpPr>
        <p:spPr/>
        <p:txBody>
          <a:bodyPr/>
          <a:lstStyle/>
          <a:p>
            <a:fld id="{9AEF732A-2549-D84D-9419-1C469A76EEDC}" type="slidenum">
              <a:rPr lang="en-GB" smtClean="0"/>
              <a:t>8</a:t>
            </a:fld>
            <a:endParaRPr lang="en-GB"/>
          </a:p>
        </p:txBody>
      </p:sp>
    </p:spTree>
    <p:extLst>
      <p:ext uri="{BB962C8B-B14F-4D97-AF65-F5344CB8AC3E}">
        <p14:creationId xmlns:p14="http://schemas.microsoft.com/office/powerpoint/2010/main" val="26706302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nl-NL" sz="1200" kern="1200" dirty="0">
                <a:solidFill>
                  <a:schemeClr val="tx1"/>
                </a:solidFill>
                <a:effectLst/>
                <a:latin typeface="Arial" charset="0"/>
                <a:ea typeface="ＭＳ Ｐゴシック" pitchFamily="112" charset="-128"/>
                <a:cs typeface="ＭＳ Ｐゴシック" charset="0"/>
              </a:rPr>
              <a:t>Wat wel wennen is, is het rooster. Je hebt niet zoveel les, de lessen zijn verspreid over de week en vaak ook nog eens elke week anders. Dat is soms lastig plannen en je moet veel zelf doen. Als voorbeeld deze en de volgende dia met een rooster. </a:t>
            </a:r>
          </a:p>
          <a:p>
            <a:pPr fontAlgn="base"/>
            <a:r>
              <a:rPr lang="nl-NL" sz="1200" kern="1200" dirty="0">
                <a:solidFill>
                  <a:schemeClr val="tx1"/>
                </a:solidFill>
                <a:effectLst/>
                <a:latin typeface="Arial" charset="0"/>
                <a:ea typeface="ＭＳ Ｐゴシック" pitchFamily="112" charset="-128"/>
                <a:cs typeface="ＭＳ Ｐゴシック" charset="0"/>
              </a:rPr>
              <a:t> </a:t>
            </a:r>
          </a:p>
          <a:p>
            <a:pPr fontAlgn="base"/>
            <a:r>
              <a:rPr lang="nl-NL" sz="1200" kern="1200" dirty="0">
                <a:solidFill>
                  <a:schemeClr val="tx1"/>
                </a:solidFill>
                <a:effectLst/>
                <a:latin typeface="Arial" charset="0"/>
                <a:ea typeface="ＭＳ Ｐゴシック" pitchFamily="112" charset="-128"/>
                <a:cs typeface="ＭＳ Ｐゴシック" charset="0"/>
              </a:rPr>
              <a:t>Wanneer de mogelijkheid er is, kun je nu </a:t>
            </a:r>
            <a:r>
              <a:rPr lang="nl-NL" sz="1200" b="1" kern="1200" dirty="0">
                <a:solidFill>
                  <a:schemeClr val="tx1"/>
                </a:solidFill>
                <a:effectLst/>
                <a:latin typeface="Arial" charset="0"/>
                <a:ea typeface="ＭＳ Ｐゴシック" pitchFamily="112" charset="-128"/>
                <a:cs typeface="ＭＳ Ｐゴシック" charset="0"/>
              </a:rPr>
              <a:t>inloggen op het </a:t>
            </a:r>
            <a:r>
              <a:rPr lang="nl-NL" sz="1200" b="1" kern="1200" dirty="0" err="1">
                <a:solidFill>
                  <a:schemeClr val="tx1"/>
                </a:solidFill>
                <a:effectLst/>
                <a:latin typeface="Arial" charset="0"/>
                <a:ea typeface="ＭＳ Ｐゴシック" pitchFamily="112" charset="-128"/>
                <a:cs typeface="ＭＳ Ｐゴシック" charset="0"/>
              </a:rPr>
              <a:t>digirooster</a:t>
            </a:r>
            <a:r>
              <a:rPr lang="nl-NL" sz="1200" kern="1200" dirty="0">
                <a:solidFill>
                  <a:schemeClr val="tx1"/>
                </a:solidFill>
                <a:effectLst/>
                <a:latin typeface="Arial" charset="0"/>
                <a:ea typeface="ＭＳ Ｐゴシック" pitchFamily="112" charset="-128"/>
                <a:cs typeface="ＭＳ Ｐゴシック" charset="0"/>
              </a:rPr>
              <a:t> (ga dus even uit de presentatie) en laat je eigen rooster zien. Hierdoor krijgen ze kort een blik op onze systemen en zien hoe een rooster eruit ziet. Laat een aantal weken zien, ook de tentamenweken. Licht toe hoe jouw week er uit ziet (rooster, wat doe je in de uren die niet geroosterd zijn (zelfstudie, overleggen met projectgroep, baantje, sport, …). </a:t>
            </a:r>
          </a:p>
          <a:p>
            <a:endParaRPr lang="en-NL" dirty="0"/>
          </a:p>
        </p:txBody>
      </p:sp>
      <p:sp>
        <p:nvSpPr>
          <p:cNvPr id="4" name="Slide Number Placeholder 3"/>
          <p:cNvSpPr>
            <a:spLocks noGrp="1"/>
          </p:cNvSpPr>
          <p:nvPr>
            <p:ph type="sldNum" sz="quarter" idx="5"/>
          </p:nvPr>
        </p:nvSpPr>
        <p:spPr/>
        <p:txBody>
          <a:bodyPr/>
          <a:lstStyle/>
          <a:p>
            <a:fld id="{9AEF732A-2549-D84D-9419-1C469A76EEDC}" type="slidenum">
              <a:rPr lang="en-GB" smtClean="0"/>
              <a:t>9</a:t>
            </a:fld>
            <a:endParaRPr lang="en-GB"/>
          </a:p>
        </p:txBody>
      </p:sp>
    </p:spTree>
    <p:extLst>
      <p:ext uri="{BB962C8B-B14F-4D97-AF65-F5344CB8AC3E}">
        <p14:creationId xmlns:p14="http://schemas.microsoft.com/office/powerpoint/2010/main" val="20061731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5.jp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3.xml"/><Relationship Id="rId4" Type="http://schemas.openxmlformats.org/officeDocument/2006/relationships/image" Target="../media/image7.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 Titeldia">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7A2019BB-4F96-4548-96EC-30022F2BDB7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Rechthoek 2">
            <a:extLst>
              <a:ext uri="{FF2B5EF4-FFF2-40B4-BE49-F238E27FC236}">
                <a16:creationId xmlns:a16="http://schemas.microsoft.com/office/drawing/2014/main" id="{1DDADD3F-4156-E845-9B06-9FA1F374F866}"/>
              </a:ext>
            </a:extLst>
          </p:cNvPr>
          <p:cNvSpPr/>
          <p:nvPr userDrawn="1"/>
        </p:nvSpPr>
        <p:spPr>
          <a:xfrm>
            <a:off x="-1" y="0"/>
            <a:ext cx="12192000" cy="6858000"/>
          </a:xfrm>
          <a:prstGeom prst="rect">
            <a:avLst/>
          </a:prstGeom>
          <a:gradFill>
            <a:gsLst>
              <a:gs pos="21000">
                <a:schemeClr val="tx1">
                  <a:lumMod val="99788"/>
                  <a:alpha val="49557"/>
                </a:schemeClr>
              </a:gs>
              <a:gs pos="100000">
                <a:schemeClr val="bg1">
                  <a:alpha val="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a:extLst>
              <a:ext uri="{FF2B5EF4-FFF2-40B4-BE49-F238E27FC236}">
                <a16:creationId xmlns:a16="http://schemas.microsoft.com/office/drawing/2014/main" id="{0E64B3F5-17D1-3142-A921-20653F684C2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911327" y="2498769"/>
            <a:ext cx="6369345" cy="1860462"/>
          </a:xfrm>
          <a:prstGeom prst="rect">
            <a:avLst/>
          </a:prstGeom>
        </p:spPr>
      </p:pic>
    </p:spTree>
    <p:extLst>
      <p:ext uri="{BB962C8B-B14F-4D97-AF65-F5344CB8AC3E}">
        <p14:creationId xmlns:p14="http://schemas.microsoft.com/office/powerpoint/2010/main" val="8863138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Vervolg met beeld en tekst - Oranje">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29558FA1-0FBD-2748-B068-A13ECFFC62BB}"/>
              </a:ext>
            </a:extLst>
          </p:cNvPr>
          <p:cNvSpPr>
            <a:spLocks noGrp="1"/>
          </p:cNvSpPr>
          <p:nvPr>
            <p:ph type="pic" sz="quarter" idx="10"/>
          </p:nvPr>
        </p:nvSpPr>
        <p:spPr>
          <a:xfrm>
            <a:off x="8112125" y="0"/>
            <a:ext cx="4079875" cy="6858000"/>
          </a:xfrm>
          <a:prstGeom prst="rect">
            <a:avLst/>
          </a:prstGeom>
          <a:solidFill>
            <a:schemeClr val="bg2">
              <a:lumMod val="20000"/>
              <a:lumOff val="80000"/>
            </a:schemeClr>
          </a:solidFill>
        </p:spPr>
        <p:txBody>
          <a:bodyPr anchor="ctr">
            <a:normAutofit/>
          </a:bodyPr>
          <a:lstStyle>
            <a:lvl1pPr marL="0" indent="0" algn="ctr">
              <a:buNone/>
              <a:defRPr sz="1000" b="1"/>
            </a:lvl1pPr>
          </a:lstStyle>
          <a:p>
            <a:endParaRPr lang="en-GB" dirty="0"/>
          </a:p>
        </p:txBody>
      </p:sp>
      <p:sp>
        <p:nvSpPr>
          <p:cNvPr id="12" name="Vrije vorm 11">
            <a:extLst>
              <a:ext uri="{FF2B5EF4-FFF2-40B4-BE49-F238E27FC236}">
                <a16:creationId xmlns:a16="http://schemas.microsoft.com/office/drawing/2014/main" id="{7CFF6778-17AE-DA49-98CC-ADAE78492935}"/>
              </a:ext>
            </a:extLst>
          </p:cNvPr>
          <p:cNvSpPr/>
          <p:nvPr userDrawn="1"/>
        </p:nvSpPr>
        <p:spPr>
          <a:xfrm>
            <a:off x="1060704" y="736464"/>
            <a:ext cx="875663" cy="5338345"/>
          </a:xfrm>
          <a:custGeom>
            <a:avLst/>
            <a:gdLst>
              <a:gd name="connsiteX0" fmla="*/ 0 w 875663"/>
              <a:gd name="connsiteY0" fmla="*/ 0 h 5338345"/>
              <a:gd name="connsiteX1" fmla="*/ 875663 w 875663"/>
              <a:gd name="connsiteY1" fmla="*/ 0 h 5338345"/>
              <a:gd name="connsiteX2" fmla="*/ 875663 w 875663"/>
              <a:gd name="connsiteY2" fmla="*/ 150312 h 5338345"/>
              <a:gd name="connsiteX3" fmla="*/ 146986 w 875663"/>
              <a:gd name="connsiteY3" fmla="*/ 150312 h 5338345"/>
              <a:gd name="connsiteX4" fmla="*/ 146986 w 875663"/>
              <a:gd name="connsiteY4" fmla="*/ 5188033 h 5338345"/>
              <a:gd name="connsiteX5" fmla="*/ 875663 w 875663"/>
              <a:gd name="connsiteY5" fmla="*/ 5188033 h 5338345"/>
              <a:gd name="connsiteX6" fmla="*/ 875663 w 875663"/>
              <a:gd name="connsiteY6" fmla="*/ 5338345 h 5338345"/>
              <a:gd name="connsiteX7" fmla="*/ 0 w 875663"/>
              <a:gd name="connsiteY7" fmla="*/ 5338345 h 5338345"/>
              <a:gd name="connsiteX8" fmla="*/ 0 w 875663"/>
              <a:gd name="connsiteY8" fmla="*/ 5188033 h 5338345"/>
              <a:gd name="connsiteX9" fmla="*/ 1 w 875663"/>
              <a:gd name="connsiteY9" fmla="*/ 5188033 h 5338345"/>
              <a:gd name="connsiteX10" fmla="*/ 1 w 875663"/>
              <a:gd name="connsiteY10" fmla="*/ 150312 h 5338345"/>
              <a:gd name="connsiteX11" fmla="*/ 0 w 875663"/>
              <a:gd name="connsiteY11" fmla="*/ 150312 h 5338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5663" h="5338345">
                <a:moveTo>
                  <a:pt x="0" y="0"/>
                </a:moveTo>
                <a:lnTo>
                  <a:pt x="875663" y="0"/>
                </a:lnTo>
                <a:lnTo>
                  <a:pt x="875663" y="150312"/>
                </a:lnTo>
                <a:lnTo>
                  <a:pt x="146986" y="150312"/>
                </a:lnTo>
                <a:lnTo>
                  <a:pt x="146986" y="5188033"/>
                </a:lnTo>
                <a:lnTo>
                  <a:pt x="875663" y="5188033"/>
                </a:lnTo>
                <a:lnTo>
                  <a:pt x="875663" y="5338345"/>
                </a:lnTo>
                <a:lnTo>
                  <a:pt x="0" y="5338345"/>
                </a:lnTo>
                <a:lnTo>
                  <a:pt x="0" y="5188033"/>
                </a:lnTo>
                <a:lnTo>
                  <a:pt x="1" y="5188033"/>
                </a:lnTo>
                <a:lnTo>
                  <a:pt x="1" y="150312"/>
                </a:lnTo>
                <a:lnTo>
                  <a:pt x="0" y="15031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13" name="Vrije vorm 12">
            <a:extLst>
              <a:ext uri="{FF2B5EF4-FFF2-40B4-BE49-F238E27FC236}">
                <a16:creationId xmlns:a16="http://schemas.microsoft.com/office/drawing/2014/main" id="{21171CEC-C4FA-E94B-80C0-8E96BAC9C092}"/>
              </a:ext>
            </a:extLst>
          </p:cNvPr>
          <p:cNvSpPr/>
          <p:nvPr userDrawn="1"/>
        </p:nvSpPr>
        <p:spPr>
          <a:xfrm flipH="1">
            <a:off x="5027377" y="736464"/>
            <a:ext cx="875663" cy="5338345"/>
          </a:xfrm>
          <a:custGeom>
            <a:avLst/>
            <a:gdLst>
              <a:gd name="connsiteX0" fmla="*/ 0 w 875663"/>
              <a:gd name="connsiteY0" fmla="*/ 0 h 5338345"/>
              <a:gd name="connsiteX1" fmla="*/ 875663 w 875663"/>
              <a:gd name="connsiteY1" fmla="*/ 0 h 5338345"/>
              <a:gd name="connsiteX2" fmla="*/ 875663 w 875663"/>
              <a:gd name="connsiteY2" fmla="*/ 150312 h 5338345"/>
              <a:gd name="connsiteX3" fmla="*/ 146986 w 875663"/>
              <a:gd name="connsiteY3" fmla="*/ 150312 h 5338345"/>
              <a:gd name="connsiteX4" fmla="*/ 146986 w 875663"/>
              <a:gd name="connsiteY4" fmla="*/ 5188033 h 5338345"/>
              <a:gd name="connsiteX5" fmla="*/ 875663 w 875663"/>
              <a:gd name="connsiteY5" fmla="*/ 5188033 h 5338345"/>
              <a:gd name="connsiteX6" fmla="*/ 875663 w 875663"/>
              <a:gd name="connsiteY6" fmla="*/ 5338345 h 5338345"/>
              <a:gd name="connsiteX7" fmla="*/ 0 w 875663"/>
              <a:gd name="connsiteY7" fmla="*/ 5338345 h 5338345"/>
              <a:gd name="connsiteX8" fmla="*/ 0 w 875663"/>
              <a:gd name="connsiteY8" fmla="*/ 5188033 h 5338345"/>
              <a:gd name="connsiteX9" fmla="*/ 1 w 875663"/>
              <a:gd name="connsiteY9" fmla="*/ 5188033 h 5338345"/>
              <a:gd name="connsiteX10" fmla="*/ 1 w 875663"/>
              <a:gd name="connsiteY10" fmla="*/ 150312 h 5338345"/>
              <a:gd name="connsiteX11" fmla="*/ 0 w 875663"/>
              <a:gd name="connsiteY11" fmla="*/ 150312 h 5338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5663" h="5338345">
                <a:moveTo>
                  <a:pt x="0" y="0"/>
                </a:moveTo>
                <a:lnTo>
                  <a:pt x="875663" y="0"/>
                </a:lnTo>
                <a:lnTo>
                  <a:pt x="875663" y="150312"/>
                </a:lnTo>
                <a:lnTo>
                  <a:pt x="146986" y="150312"/>
                </a:lnTo>
                <a:lnTo>
                  <a:pt x="146986" y="5188033"/>
                </a:lnTo>
                <a:lnTo>
                  <a:pt x="875663" y="5188033"/>
                </a:lnTo>
                <a:lnTo>
                  <a:pt x="875663" y="5338345"/>
                </a:lnTo>
                <a:lnTo>
                  <a:pt x="0" y="5338345"/>
                </a:lnTo>
                <a:lnTo>
                  <a:pt x="0" y="5188033"/>
                </a:lnTo>
                <a:lnTo>
                  <a:pt x="1" y="5188033"/>
                </a:lnTo>
                <a:lnTo>
                  <a:pt x="1" y="150312"/>
                </a:lnTo>
                <a:lnTo>
                  <a:pt x="0" y="15031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14" name="Titel 23">
            <a:extLst>
              <a:ext uri="{FF2B5EF4-FFF2-40B4-BE49-F238E27FC236}">
                <a16:creationId xmlns:a16="http://schemas.microsoft.com/office/drawing/2014/main" id="{7A3862EF-CDC4-5D42-AC93-1CDF5C8B62F4}"/>
              </a:ext>
            </a:extLst>
          </p:cNvPr>
          <p:cNvSpPr>
            <a:spLocks noGrp="1"/>
          </p:cNvSpPr>
          <p:nvPr>
            <p:ph type="title" hasCustomPrompt="1"/>
          </p:nvPr>
        </p:nvSpPr>
        <p:spPr>
          <a:xfrm>
            <a:off x="1500340" y="1153410"/>
            <a:ext cx="3960000" cy="3430313"/>
          </a:xfrm>
          <a:prstGeom prst="rect">
            <a:avLst/>
          </a:prstGeom>
        </p:spPr>
        <p:txBody>
          <a:bodyPr/>
          <a:lstStyle>
            <a:lvl1pPr>
              <a:defRPr sz="3800">
                <a:solidFill>
                  <a:schemeClr val="bg1"/>
                </a:solidFill>
              </a:defRPr>
            </a:lvl1pPr>
          </a:lstStyle>
          <a:p>
            <a:r>
              <a:rPr lang="nl-NL" dirty="0"/>
              <a:t>Hier is ruimte voor een titel </a:t>
            </a:r>
            <a:endParaRPr lang="en-GB" dirty="0"/>
          </a:p>
        </p:txBody>
      </p:sp>
      <p:sp>
        <p:nvSpPr>
          <p:cNvPr id="15" name="Tijdelijke aanduiding voor tekst 25">
            <a:extLst>
              <a:ext uri="{FF2B5EF4-FFF2-40B4-BE49-F238E27FC236}">
                <a16:creationId xmlns:a16="http://schemas.microsoft.com/office/drawing/2014/main" id="{6422A1FA-E8D2-D242-9E69-382E0B263434}"/>
              </a:ext>
            </a:extLst>
          </p:cNvPr>
          <p:cNvSpPr>
            <a:spLocks noGrp="1"/>
          </p:cNvSpPr>
          <p:nvPr>
            <p:ph type="body" sz="quarter" idx="11" hasCustomPrompt="1"/>
          </p:nvPr>
        </p:nvSpPr>
        <p:spPr>
          <a:xfrm>
            <a:off x="1500340" y="4773609"/>
            <a:ext cx="3960000" cy="900000"/>
          </a:xfrm>
          <a:prstGeom prst="rect">
            <a:avLst/>
          </a:prstGeom>
        </p:spPr>
        <p:txBody>
          <a:bodyPr anchor="b"/>
          <a:lstStyle>
            <a:lvl1pPr marL="0" indent="0">
              <a:buNone/>
              <a:defRPr sz="2200"/>
            </a:lvl1pPr>
          </a:lstStyle>
          <a:p>
            <a:pPr lvl="0"/>
            <a:r>
              <a:rPr lang="en-GB" dirty="0" err="1"/>
              <a:t>Plaats</a:t>
            </a:r>
            <a:r>
              <a:rPr lang="en-GB" dirty="0"/>
              <a:t> </a:t>
            </a:r>
            <a:r>
              <a:rPr lang="en-GB" dirty="0" err="1"/>
              <a:t>hier</a:t>
            </a:r>
            <a:r>
              <a:rPr lang="en-GB" dirty="0"/>
              <a:t> </a:t>
            </a:r>
            <a:r>
              <a:rPr lang="en-GB" dirty="0" err="1"/>
              <a:t>een</a:t>
            </a:r>
            <a:r>
              <a:rPr lang="en-GB" dirty="0"/>
              <a:t> </a:t>
            </a:r>
            <a:r>
              <a:rPr lang="en-GB" dirty="0" err="1"/>
              <a:t>ondertitel</a:t>
            </a:r>
            <a:endParaRPr lang="en-GB" dirty="0"/>
          </a:p>
        </p:txBody>
      </p:sp>
      <p:pic>
        <p:nvPicPr>
          <p:cNvPr id="17" name="Graphic 16">
            <a:extLst>
              <a:ext uri="{FF2B5EF4-FFF2-40B4-BE49-F238E27FC236}">
                <a16:creationId xmlns:a16="http://schemas.microsoft.com/office/drawing/2014/main" id="{1C2241A0-543C-D44C-86F2-E453239BF6A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0704" y="6377762"/>
            <a:ext cx="2868047" cy="163421"/>
          </a:xfrm>
          <a:prstGeom prst="rect">
            <a:avLst/>
          </a:prstGeom>
        </p:spPr>
      </p:pic>
    </p:spTree>
    <p:extLst>
      <p:ext uri="{BB962C8B-B14F-4D97-AF65-F5344CB8AC3E}">
        <p14:creationId xmlns:p14="http://schemas.microsoft.com/office/powerpoint/2010/main" val="39671567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49D484C6-63F5-0E4A-897A-6A786CCF0F0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88959" y="6375896"/>
            <a:ext cx="2868035" cy="163421"/>
          </a:xfrm>
          <a:prstGeom prst="rect">
            <a:avLst/>
          </a:prstGeom>
        </p:spPr>
      </p:pic>
      <p:sp>
        <p:nvSpPr>
          <p:cNvPr id="12" name="Vrije vorm 11">
            <a:extLst>
              <a:ext uri="{FF2B5EF4-FFF2-40B4-BE49-F238E27FC236}">
                <a16:creationId xmlns:a16="http://schemas.microsoft.com/office/drawing/2014/main" id="{7CFF6778-17AE-DA49-98CC-ADAE78492935}"/>
              </a:ext>
            </a:extLst>
          </p:cNvPr>
          <p:cNvSpPr/>
          <p:nvPr userDrawn="1"/>
        </p:nvSpPr>
        <p:spPr>
          <a:xfrm>
            <a:off x="6288960" y="736464"/>
            <a:ext cx="875663" cy="5338345"/>
          </a:xfrm>
          <a:custGeom>
            <a:avLst/>
            <a:gdLst>
              <a:gd name="connsiteX0" fmla="*/ 0 w 875663"/>
              <a:gd name="connsiteY0" fmla="*/ 0 h 5338345"/>
              <a:gd name="connsiteX1" fmla="*/ 875663 w 875663"/>
              <a:gd name="connsiteY1" fmla="*/ 0 h 5338345"/>
              <a:gd name="connsiteX2" fmla="*/ 875663 w 875663"/>
              <a:gd name="connsiteY2" fmla="*/ 150312 h 5338345"/>
              <a:gd name="connsiteX3" fmla="*/ 146986 w 875663"/>
              <a:gd name="connsiteY3" fmla="*/ 150312 h 5338345"/>
              <a:gd name="connsiteX4" fmla="*/ 146986 w 875663"/>
              <a:gd name="connsiteY4" fmla="*/ 5188033 h 5338345"/>
              <a:gd name="connsiteX5" fmla="*/ 875663 w 875663"/>
              <a:gd name="connsiteY5" fmla="*/ 5188033 h 5338345"/>
              <a:gd name="connsiteX6" fmla="*/ 875663 w 875663"/>
              <a:gd name="connsiteY6" fmla="*/ 5338345 h 5338345"/>
              <a:gd name="connsiteX7" fmla="*/ 0 w 875663"/>
              <a:gd name="connsiteY7" fmla="*/ 5338345 h 5338345"/>
              <a:gd name="connsiteX8" fmla="*/ 0 w 875663"/>
              <a:gd name="connsiteY8" fmla="*/ 5188033 h 5338345"/>
              <a:gd name="connsiteX9" fmla="*/ 1 w 875663"/>
              <a:gd name="connsiteY9" fmla="*/ 5188033 h 5338345"/>
              <a:gd name="connsiteX10" fmla="*/ 1 w 875663"/>
              <a:gd name="connsiteY10" fmla="*/ 150312 h 5338345"/>
              <a:gd name="connsiteX11" fmla="*/ 0 w 875663"/>
              <a:gd name="connsiteY11" fmla="*/ 150312 h 5338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5663" h="5338345">
                <a:moveTo>
                  <a:pt x="0" y="0"/>
                </a:moveTo>
                <a:lnTo>
                  <a:pt x="875663" y="0"/>
                </a:lnTo>
                <a:lnTo>
                  <a:pt x="875663" y="150312"/>
                </a:lnTo>
                <a:lnTo>
                  <a:pt x="146986" y="150312"/>
                </a:lnTo>
                <a:lnTo>
                  <a:pt x="146986" y="5188033"/>
                </a:lnTo>
                <a:lnTo>
                  <a:pt x="875663" y="5188033"/>
                </a:lnTo>
                <a:lnTo>
                  <a:pt x="875663" y="5338345"/>
                </a:lnTo>
                <a:lnTo>
                  <a:pt x="0" y="5338345"/>
                </a:lnTo>
                <a:lnTo>
                  <a:pt x="0" y="5188033"/>
                </a:lnTo>
                <a:lnTo>
                  <a:pt x="1" y="5188033"/>
                </a:lnTo>
                <a:lnTo>
                  <a:pt x="1" y="150312"/>
                </a:lnTo>
                <a:lnTo>
                  <a:pt x="0" y="15031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13" name="Vrije vorm 12">
            <a:extLst>
              <a:ext uri="{FF2B5EF4-FFF2-40B4-BE49-F238E27FC236}">
                <a16:creationId xmlns:a16="http://schemas.microsoft.com/office/drawing/2014/main" id="{21171CEC-C4FA-E94B-80C0-8E96BAC9C092}"/>
              </a:ext>
            </a:extLst>
          </p:cNvPr>
          <p:cNvSpPr/>
          <p:nvPr userDrawn="1"/>
        </p:nvSpPr>
        <p:spPr>
          <a:xfrm flipH="1">
            <a:off x="10255633" y="736464"/>
            <a:ext cx="875663" cy="5338345"/>
          </a:xfrm>
          <a:custGeom>
            <a:avLst/>
            <a:gdLst>
              <a:gd name="connsiteX0" fmla="*/ 0 w 875663"/>
              <a:gd name="connsiteY0" fmla="*/ 0 h 5338345"/>
              <a:gd name="connsiteX1" fmla="*/ 875663 w 875663"/>
              <a:gd name="connsiteY1" fmla="*/ 0 h 5338345"/>
              <a:gd name="connsiteX2" fmla="*/ 875663 w 875663"/>
              <a:gd name="connsiteY2" fmla="*/ 150312 h 5338345"/>
              <a:gd name="connsiteX3" fmla="*/ 146986 w 875663"/>
              <a:gd name="connsiteY3" fmla="*/ 150312 h 5338345"/>
              <a:gd name="connsiteX4" fmla="*/ 146986 w 875663"/>
              <a:gd name="connsiteY4" fmla="*/ 5188033 h 5338345"/>
              <a:gd name="connsiteX5" fmla="*/ 875663 w 875663"/>
              <a:gd name="connsiteY5" fmla="*/ 5188033 h 5338345"/>
              <a:gd name="connsiteX6" fmla="*/ 875663 w 875663"/>
              <a:gd name="connsiteY6" fmla="*/ 5338345 h 5338345"/>
              <a:gd name="connsiteX7" fmla="*/ 0 w 875663"/>
              <a:gd name="connsiteY7" fmla="*/ 5338345 h 5338345"/>
              <a:gd name="connsiteX8" fmla="*/ 0 w 875663"/>
              <a:gd name="connsiteY8" fmla="*/ 5188033 h 5338345"/>
              <a:gd name="connsiteX9" fmla="*/ 1 w 875663"/>
              <a:gd name="connsiteY9" fmla="*/ 5188033 h 5338345"/>
              <a:gd name="connsiteX10" fmla="*/ 1 w 875663"/>
              <a:gd name="connsiteY10" fmla="*/ 150312 h 5338345"/>
              <a:gd name="connsiteX11" fmla="*/ 0 w 875663"/>
              <a:gd name="connsiteY11" fmla="*/ 150312 h 5338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5663" h="5338345">
                <a:moveTo>
                  <a:pt x="0" y="0"/>
                </a:moveTo>
                <a:lnTo>
                  <a:pt x="875663" y="0"/>
                </a:lnTo>
                <a:lnTo>
                  <a:pt x="875663" y="150312"/>
                </a:lnTo>
                <a:lnTo>
                  <a:pt x="146986" y="150312"/>
                </a:lnTo>
                <a:lnTo>
                  <a:pt x="146986" y="5188033"/>
                </a:lnTo>
                <a:lnTo>
                  <a:pt x="875663" y="5188033"/>
                </a:lnTo>
                <a:lnTo>
                  <a:pt x="875663" y="5338345"/>
                </a:lnTo>
                <a:lnTo>
                  <a:pt x="0" y="5338345"/>
                </a:lnTo>
                <a:lnTo>
                  <a:pt x="0" y="5188033"/>
                </a:lnTo>
                <a:lnTo>
                  <a:pt x="1" y="5188033"/>
                </a:lnTo>
                <a:lnTo>
                  <a:pt x="1" y="150312"/>
                </a:lnTo>
                <a:lnTo>
                  <a:pt x="0" y="15031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14" name="Titel 23">
            <a:extLst>
              <a:ext uri="{FF2B5EF4-FFF2-40B4-BE49-F238E27FC236}">
                <a16:creationId xmlns:a16="http://schemas.microsoft.com/office/drawing/2014/main" id="{7A3862EF-CDC4-5D42-AC93-1CDF5C8B62F4}"/>
              </a:ext>
            </a:extLst>
          </p:cNvPr>
          <p:cNvSpPr>
            <a:spLocks noGrp="1"/>
          </p:cNvSpPr>
          <p:nvPr>
            <p:ph type="title" hasCustomPrompt="1"/>
          </p:nvPr>
        </p:nvSpPr>
        <p:spPr>
          <a:xfrm>
            <a:off x="6728596" y="1153410"/>
            <a:ext cx="3960000" cy="3430313"/>
          </a:xfrm>
          <a:prstGeom prst="rect">
            <a:avLst/>
          </a:prstGeom>
        </p:spPr>
        <p:txBody>
          <a:bodyPr/>
          <a:lstStyle>
            <a:lvl1pPr>
              <a:defRPr sz="3800">
                <a:solidFill>
                  <a:schemeClr val="tx2"/>
                </a:solidFill>
              </a:defRPr>
            </a:lvl1pPr>
          </a:lstStyle>
          <a:p>
            <a:r>
              <a:rPr lang="nl-NL" dirty="0"/>
              <a:t>Hier is ruimte voor een titel </a:t>
            </a:r>
            <a:endParaRPr lang="en-GB" dirty="0"/>
          </a:p>
        </p:txBody>
      </p:sp>
      <p:sp>
        <p:nvSpPr>
          <p:cNvPr id="15" name="Tijdelijke aanduiding voor tekst 25">
            <a:extLst>
              <a:ext uri="{FF2B5EF4-FFF2-40B4-BE49-F238E27FC236}">
                <a16:creationId xmlns:a16="http://schemas.microsoft.com/office/drawing/2014/main" id="{6422A1FA-E8D2-D242-9E69-382E0B263434}"/>
              </a:ext>
            </a:extLst>
          </p:cNvPr>
          <p:cNvSpPr>
            <a:spLocks noGrp="1"/>
          </p:cNvSpPr>
          <p:nvPr>
            <p:ph type="body" sz="quarter" idx="11" hasCustomPrompt="1"/>
          </p:nvPr>
        </p:nvSpPr>
        <p:spPr>
          <a:xfrm>
            <a:off x="6728596" y="4773609"/>
            <a:ext cx="3960000" cy="900000"/>
          </a:xfrm>
          <a:prstGeom prst="rect">
            <a:avLst/>
          </a:prstGeom>
        </p:spPr>
        <p:txBody>
          <a:bodyPr anchor="b"/>
          <a:lstStyle>
            <a:lvl1pPr marL="0" indent="0">
              <a:buNone/>
              <a:defRPr sz="2200">
                <a:solidFill>
                  <a:schemeClr val="bg1"/>
                </a:solidFill>
              </a:defRPr>
            </a:lvl1pPr>
          </a:lstStyle>
          <a:p>
            <a:pPr lvl="0"/>
            <a:r>
              <a:rPr lang="en-GB" dirty="0" err="1"/>
              <a:t>Plaats</a:t>
            </a:r>
            <a:r>
              <a:rPr lang="en-GB" dirty="0"/>
              <a:t> </a:t>
            </a:r>
            <a:r>
              <a:rPr lang="en-GB" dirty="0" err="1"/>
              <a:t>hier</a:t>
            </a:r>
            <a:r>
              <a:rPr lang="en-GB" dirty="0"/>
              <a:t> </a:t>
            </a:r>
            <a:r>
              <a:rPr lang="en-GB" dirty="0" err="1"/>
              <a:t>een</a:t>
            </a:r>
            <a:r>
              <a:rPr lang="en-GB" dirty="0"/>
              <a:t> </a:t>
            </a:r>
            <a:r>
              <a:rPr lang="en-GB" dirty="0" err="1"/>
              <a:t>ondertitel</a:t>
            </a:r>
            <a:endParaRPr lang="en-GB" dirty="0"/>
          </a:p>
        </p:txBody>
      </p:sp>
      <p:sp>
        <p:nvSpPr>
          <p:cNvPr id="8" name="Tijdelijke aanduiding voor afbeelding 8">
            <a:extLst>
              <a:ext uri="{FF2B5EF4-FFF2-40B4-BE49-F238E27FC236}">
                <a16:creationId xmlns:a16="http://schemas.microsoft.com/office/drawing/2014/main" id="{7578B679-CA71-D949-BECB-77C78A5D5C02}"/>
              </a:ext>
            </a:extLst>
          </p:cNvPr>
          <p:cNvSpPr>
            <a:spLocks noGrp="1"/>
          </p:cNvSpPr>
          <p:nvPr>
            <p:ph type="pic" sz="quarter" idx="10"/>
          </p:nvPr>
        </p:nvSpPr>
        <p:spPr>
          <a:xfrm>
            <a:off x="0" y="0"/>
            <a:ext cx="4079875" cy="6858000"/>
          </a:xfrm>
          <a:prstGeom prst="rect">
            <a:avLst/>
          </a:prstGeom>
          <a:blipFill>
            <a:blip r:embed="rId4"/>
            <a:srcRect/>
            <a:stretch>
              <a:fillRect b="-78"/>
            </a:stretch>
          </a:blipFill>
        </p:spPr>
        <p:txBody>
          <a:bodyPr anchor="ctr">
            <a:normAutofit/>
          </a:bodyPr>
          <a:lstStyle>
            <a:lvl1pPr marL="0" indent="0" algn="ctr">
              <a:buNone/>
              <a:defRPr sz="1000" b="1">
                <a:solidFill>
                  <a:schemeClr val="bg1"/>
                </a:solidFill>
              </a:defRPr>
            </a:lvl1pPr>
          </a:lstStyle>
          <a:p>
            <a:endParaRPr lang="en-GB"/>
          </a:p>
        </p:txBody>
      </p:sp>
    </p:spTree>
    <p:extLst>
      <p:ext uri="{BB962C8B-B14F-4D97-AF65-F5344CB8AC3E}">
        <p14:creationId xmlns:p14="http://schemas.microsoft.com/office/powerpoint/2010/main" val="35432460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eldia">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49D484C6-63F5-0E4A-897A-6A786CCF0F0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88959" y="6375896"/>
            <a:ext cx="2868035" cy="163421"/>
          </a:xfrm>
          <a:prstGeom prst="rect">
            <a:avLst/>
          </a:prstGeom>
        </p:spPr>
      </p:pic>
      <p:sp>
        <p:nvSpPr>
          <p:cNvPr id="9" name="Tijdelijke aanduiding voor afbeelding 8">
            <a:extLst>
              <a:ext uri="{FF2B5EF4-FFF2-40B4-BE49-F238E27FC236}">
                <a16:creationId xmlns:a16="http://schemas.microsoft.com/office/drawing/2014/main" id="{29558FA1-0FBD-2748-B068-A13ECFFC62BB}"/>
              </a:ext>
            </a:extLst>
          </p:cNvPr>
          <p:cNvSpPr>
            <a:spLocks noGrp="1"/>
          </p:cNvSpPr>
          <p:nvPr>
            <p:ph type="pic" sz="quarter" idx="10"/>
          </p:nvPr>
        </p:nvSpPr>
        <p:spPr>
          <a:xfrm>
            <a:off x="0" y="0"/>
            <a:ext cx="4079875" cy="6858000"/>
          </a:xfrm>
          <a:prstGeom prst="rect">
            <a:avLst/>
          </a:prstGeom>
          <a:solidFill>
            <a:schemeClr val="bg2">
              <a:lumMod val="20000"/>
              <a:lumOff val="80000"/>
            </a:schemeClr>
          </a:solidFill>
        </p:spPr>
        <p:txBody>
          <a:bodyPr anchor="ctr">
            <a:normAutofit/>
          </a:bodyPr>
          <a:lstStyle>
            <a:lvl1pPr marL="0" indent="0" algn="ctr">
              <a:buNone/>
              <a:defRPr sz="1000" b="1"/>
            </a:lvl1pPr>
          </a:lstStyle>
          <a:p>
            <a:endParaRPr lang="en-GB"/>
          </a:p>
        </p:txBody>
      </p:sp>
      <p:sp>
        <p:nvSpPr>
          <p:cNvPr id="12" name="Vrije vorm 11">
            <a:extLst>
              <a:ext uri="{FF2B5EF4-FFF2-40B4-BE49-F238E27FC236}">
                <a16:creationId xmlns:a16="http://schemas.microsoft.com/office/drawing/2014/main" id="{7CFF6778-17AE-DA49-98CC-ADAE78492935}"/>
              </a:ext>
            </a:extLst>
          </p:cNvPr>
          <p:cNvSpPr/>
          <p:nvPr userDrawn="1"/>
        </p:nvSpPr>
        <p:spPr>
          <a:xfrm>
            <a:off x="6288960" y="736464"/>
            <a:ext cx="875663" cy="5338345"/>
          </a:xfrm>
          <a:custGeom>
            <a:avLst/>
            <a:gdLst>
              <a:gd name="connsiteX0" fmla="*/ 0 w 875663"/>
              <a:gd name="connsiteY0" fmla="*/ 0 h 5338345"/>
              <a:gd name="connsiteX1" fmla="*/ 875663 w 875663"/>
              <a:gd name="connsiteY1" fmla="*/ 0 h 5338345"/>
              <a:gd name="connsiteX2" fmla="*/ 875663 w 875663"/>
              <a:gd name="connsiteY2" fmla="*/ 150312 h 5338345"/>
              <a:gd name="connsiteX3" fmla="*/ 146986 w 875663"/>
              <a:gd name="connsiteY3" fmla="*/ 150312 h 5338345"/>
              <a:gd name="connsiteX4" fmla="*/ 146986 w 875663"/>
              <a:gd name="connsiteY4" fmla="*/ 5188033 h 5338345"/>
              <a:gd name="connsiteX5" fmla="*/ 875663 w 875663"/>
              <a:gd name="connsiteY5" fmla="*/ 5188033 h 5338345"/>
              <a:gd name="connsiteX6" fmla="*/ 875663 w 875663"/>
              <a:gd name="connsiteY6" fmla="*/ 5338345 h 5338345"/>
              <a:gd name="connsiteX7" fmla="*/ 0 w 875663"/>
              <a:gd name="connsiteY7" fmla="*/ 5338345 h 5338345"/>
              <a:gd name="connsiteX8" fmla="*/ 0 w 875663"/>
              <a:gd name="connsiteY8" fmla="*/ 5188033 h 5338345"/>
              <a:gd name="connsiteX9" fmla="*/ 1 w 875663"/>
              <a:gd name="connsiteY9" fmla="*/ 5188033 h 5338345"/>
              <a:gd name="connsiteX10" fmla="*/ 1 w 875663"/>
              <a:gd name="connsiteY10" fmla="*/ 150312 h 5338345"/>
              <a:gd name="connsiteX11" fmla="*/ 0 w 875663"/>
              <a:gd name="connsiteY11" fmla="*/ 150312 h 5338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5663" h="5338345">
                <a:moveTo>
                  <a:pt x="0" y="0"/>
                </a:moveTo>
                <a:lnTo>
                  <a:pt x="875663" y="0"/>
                </a:lnTo>
                <a:lnTo>
                  <a:pt x="875663" y="150312"/>
                </a:lnTo>
                <a:lnTo>
                  <a:pt x="146986" y="150312"/>
                </a:lnTo>
                <a:lnTo>
                  <a:pt x="146986" y="5188033"/>
                </a:lnTo>
                <a:lnTo>
                  <a:pt x="875663" y="5188033"/>
                </a:lnTo>
                <a:lnTo>
                  <a:pt x="875663" y="5338345"/>
                </a:lnTo>
                <a:lnTo>
                  <a:pt x="0" y="5338345"/>
                </a:lnTo>
                <a:lnTo>
                  <a:pt x="0" y="5188033"/>
                </a:lnTo>
                <a:lnTo>
                  <a:pt x="1" y="5188033"/>
                </a:lnTo>
                <a:lnTo>
                  <a:pt x="1" y="150312"/>
                </a:lnTo>
                <a:lnTo>
                  <a:pt x="0" y="15031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13" name="Vrije vorm 12">
            <a:extLst>
              <a:ext uri="{FF2B5EF4-FFF2-40B4-BE49-F238E27FC236}">
                <a16:creationId xmlns:a16="http://schemas.microsoft.com/office/drawing/2014/main" id="{21171CEC-C4FA-E94B-80C0-8E96BAC9C092}"/>
              </a:ext>
            </a:extLst>
          </p:cNvPr>
          <p:cNvSpPr/>
          <p:nvPr userDrawn="1"/>
        </p:nvSpPr>
        <p:spPr>
          <a:xfrm flipH="1">
            <a:off x="10255633" y="736464"/>
            <a:ext cx="875663" cy="5338345"/>
          </a:xfrm>
          <a:custGeom>
            <a:avLst/>
            <a:gdLst>
              <a:gd name="connsiteX0" fmla="*/ 0 w 875663"/>
              <a:gd name="connsiteY0" fmla="*/ 0 h 5338345"/>
              <a:gd name="connsiteX1" fmla="*/ 875663 w 875663"/>
              <a:gd name="connsiteY1" fmla="*/ 0 h 5338345"/>
              <a:gd name="connsiteX2" fmla="*/ 875663 w 875663"/>
              <a:gd name="connsiteY2" fmla="*/ 150312 h 5338345"/>
              <a:gd name="connsiteX3" fmla="*/ 146986 w 875663"/>
              <a:gd name="connsiteY3" fmla="*/ 150312 h 5338345"/>
              <a:gd name="connsiteX4" fmla="*/ 146986 w 875663"/>
              <a:gd name="connsiteY4" fmla="*/ 5188033 h 5338345"/>
              <a:gd name="connsiteX5" fmla="*/ 875663 w 875663"/>
              <a:gd name="connsiteY5" fmla="*/ 5188033 h 5338345"/>
              <a:gd name="connsiteX6" fmla="*/ 875663 w 875663"/>
              <a:gd name="connsiteY6" fmla="*/ 5338345 h 5338345"/>
              <a:gd name="connsiteX7" fmla="*/ 0 w 875663"/>
              <a:gd name="connsiteY7" fmla="*/ 5338345 h 5338345"/>
              <a:gd name="connsiteX8" fmla="*/ 0 w 875663"/>
              <a:gd name="connsiteY8" fmla="*/ 5188033 h 5338345"/>
              <a:gd name="connsiteX9" fmla="*/ 1 w 875663"/>
              <a:gd name="connsiteY9" fmla="*/ 5188033 h 5338345"/>
              <a:gd name="connsiteX10" fmla="*/ 1 w 875663"/>
              <a:gd name="connsiteY10" fmla="*/ 150312 h 5338345"/>
              <a:gd name="connsiteX11" fmla="*/ 0 w 875663"/>
              <a:gd name="connsiteY11" fmla="*/ 150312 h 5338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5663" h="5338345">
                <a:moveTo>
                  <a:pt x="0" y="0"/>
                </a:moveTo>
                <a:lnTo>
                  <a:pt x="875663" y="0"/>
                </a:lnTo>
                <a:lnTo>
                  <a:pt x="875663" y="150312"/>
                </a:lnTo>
                <a:lnTo>
                  <a:pt x="146986" y="150312"/>
                </a:lnTo>
                <a:lnTo>
                  <a:pt x="146986" y="5188033"/>
                </a:lnTo>
                <a:lnTo>
                  <a:pt x="875663" y="5188033"/>
                </a:lnTo>
                <a:lnTo>
                  <a:pt x="875663" y="5338345"/>
                </a:lnTo>
                <a:lnTo>
                  <a:pt x="0" y="5338345"/>
                </a:lnTo>
                <a:lnTo>
                  <a:pt x="0" y="5188033"/>
                </a:lnTo>
                <a:lnTo>
                  <a:pt x="1" y="5188033"/>
                </a:lnTo>
                <a:lnTo>
                  <a:pt x="1" y="150312"/>
                </a:lnTo>
                <a:lnTo>
                  <a:pt x="0" y="15031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14" name="Titel 23">
            <a:extLst>
              <a:ext uri="{FF2B5EF4-FFF2-40B4-BE49-F238E27FC236}">
                <a16:creationId xmlns:a16="http://schemas.microsoft.com/office/drawing/2014/main" id="{7A3862EF-CDC4-5D42-AC93-1CDF5C8B62F4}"/>
              </a:ext>
            </a:extLst>
          </p:cNvPr>
          <p:cNvSpPr>
            <a:spLocks noGrp="1"/>
          </p:cNvSpPr>
          <p:nvPr>
            <p:ph type="title" hasCustomPrompt="1"/>
          </p:nvPr>
        </p:nvSpPr>
        <p:spPr>
          <a:xfrm>
            <a:off x="6728596" y="1153410"/>
            <a:ext cx="3960000" cy="3430313"/>
          </a:xfrm>
          <a:prstGeom prst="rect">
            <a:avLst/>
          </a:prstGeom>
        </p:spPr>
        <p:txBody>
          <a:bodyPr/>
          <a:lstStyle>
            <a:lvl1pPr>
              <a:defRPr sz="3800">
                <a:solidFill>
                  <a:schemeClr val="tx2"/>
                </a:solidFill>
              </a:defRPr>
            </a:lvl1pPr>
          </a:lstStyle>
          <a:p>
            <a:r>
              <a:rPr lang="nl-NL" dirty="0"/>
              <a:t>Hier is ruimte voor een titel </a:t>
            </a:r>
            <a:endParaRPr lang="en-GB" dirty="0"/>
          </a:p>
        </p:txBody>
      </p:sp>
      <p:sp>
        <p:nvSpPr>
          <p:cNvPr id="15" name="Tijdelijke aanduiding voor tekst 25">
            <a:extLst>
              <a:ext uri="{FF2B5EF4-FFF2-40B4-BE49-F238E27FC236}">
                <a16:creationId xmlns:a16="http://schemas.microsoft.com/office/drawing/2014/main" id="{6422A1FA-E8D2-D242-9E69-382E0B263434}"/>
              </a:ext>
            </a:extLst>
          </p:cNvPr>
          <p:cNvSpPr>
            <a:spLocks noGrp="1"/>
          </p:cNvSpPr>
          <p:nvPr>
            <p:ph type="body" sz="quarter" idx="11" hasCustomPrompt="1"/>
          </p:nvPr>
        </p:nvSpPr>
        <p:spPr>
          <a:xfrm>
            <a:off x="6728596" y="4773609"/>
            <a:ext cx="3960000" cy="900000"/>
          </a:xfrm>
          <a:prstGeom prst="rect">
            <a:avLst/>
          </a:prstGeom>
        </p:spPr>
        <p:txBody>
          <a:bodyPr anchor="b"/>
          <a:lstStyle>
            <a:lvl1pPr marL="0" indent="0">
              <a:buNone/>
              <a:defRPr sz="2200">
                <a:solidFill>
                  <a:schemeClr val="bg1"/>
                </a:solidFill>
              </a:defRPr>
            </a:lvl1pPr>
          </a:lstStyle>
          <a:p>
            <a:pPr lvl="0"/>
            <a:r>
              <a:rPr lang="en-GB" dirty="0" err="1"/>
              <a:t>Plaats</a:t>
            </a:r>
            <a:r>
              <a:rPr lang="en-GB" dirty="0"/>
              <a:t> </a:t>
            </a:r>
            <a:r>
              <a:rPr lang="en-GB" dirty="0" err="1"/>
              <a:t>hier</a:t>
            </a:r>
            <a:r>
              <a:rPr lang="en-GB" dirty="0"/>
              <a:t> </a:t>
            </a:r>
            <a:r>
              <a:rPr lang="en-GB" dirty="0" err="1"/>
              <a:t>een</a:t>
            </a:r>
            <a:r>
              <a:rPr lang="en-GB" dirty="0"/>
              <a:t> </a:t>
            </a:r>
            <a:r>
              <a:rPr lang="en-GB" dirty="0" err="1"/>
              <a:t>ondertitel</a:t>
            </a:r>
            <a:endParaRPr lang="en-GB" dirty="0"/>
          </a:p>
        </p:txBody>
      </p:sp>
    </p:spTree>
    <p:extLst>
      <p:ext uri="{BB962C8B-B14F-4D97-AF65-F5344CB8AC3E}">
        <p14:creationId xmlns:p14="http://schemas.microsoft.com/office/powerpoint/2010/main" val="12505537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eeld met streamertek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el 23">
            <a:extLst>
              <a:ext uri="{FF2B5EF4-FFF2-40B4-BE49-F238E27FC236}">
                <a16:creationId xmlns:a16="http://schemas.microsoft.com/office/drawing/2014/main" id="{EE4F57E5-CAF1-2F4E-BCCD-703840FDA08F}"/>
              </a:ext>
            </a:extLst>
          </p:cNvPr>
          <p:cNvSpPr>
            <a:spLocks noGrp="1"/>
          </p:cNvSpPr>
          <p:nvPr>
            <p:ph type="title" hasCustomPrompt="1"/>
          </p:nvPr>
        </p:nvSpPr>
        <p:spPr>
          <a:xfrm>
            <a:off x="1611557" y="3169595"/>
            <a:ext cx="4206240" cy="2448560"/>
          </a:xfrm>
          <a:prstGeom prst="rect">
            <a:avLst/>
          </a:prstGeom>
        </p:spPr>
        <p:txBody>
          <a:bodyPr anchor="ctr"/>
          <a:lstStyle>
            <a:lvl1pPr>
              <a:defRPr sz="3800">
                <a:solidFill>
                  <a:schemeClr val="bg1"/>
                </a:solidFill>
              </a:defRPr>
            </a:lvl1pPr>
          </a:lstStyle>
          <a:p>
            <a:r>
              <a:rPr lang="nl-NL" dirty="0"/>
              <a:t>‘Hier is ruimte voor een (vast) Hanze beeld met </a:t>
            </a:r>
            <a:r>
              <a:rPr lang="nl-NL" dirty="0" err="1"/>
              <a:t>streamertekst</a:t>
            </a:r>
            <a:r>
              <a:rPr lang="nl-NL" dirty="0"/>
              <a:t>’</a:t>
            </a:r>
            <a:endParaRPr lang="en-GB" dirty="0"/>
          </a:p>
        </p:txBody>
      </p:sp>
      <p:sp>
        <p:nvSpPr>
          <p:cNvPr id="6" name="Vrije vorm 5">
            <a:extLst>
              <a:ext uri="{FF2B5EF4-FFF2-40B4-BE49-F238E27FC236}">
                <a16:creationId xmlns:a16="http://schemas.microsoft.com/office/drawing/2014/main" id="{38BCD55D-D333-C443-A628-9A5902572E5D}"/>
              </a:ext>
            </a:extLst>
          </p:cNvPr>
          <p:cNvSpPr/>
          <p:nvPr userDrawn="1"/>
        </p:nvSpPr>
        <p:spPr>
          <a:xfrm>
            <a:off x="1106488" y="2858754"/>
            <a:ext cx="867897" cy="3070242"/>
          </a:xfrm>
          <a:custGeom>
            <a:avLst/>
            <a:gdLst>
              <a:gd name="connsiteX0" fmla="*/ 1 w 867897"/>
              <a:gd name="connsiteY0" fmla="*/ 0 h 3070242"/>
              <a:gd name="connsiteX1" fmla="*/ 867897 w 867897"/>
              <a:gd name="connsiteY1" fmla="*/ 0 h 3070242"/>
              <a:gd name="connsiteX2" fmla="*/ 867897 w 867897"/>
              <a:gd name="connsiteY2" fmla="*/ 155750 h 3070242"/>
              <a:gd name="connsiteX3" fmla="*/ 155749 w 867897"/>
              <a:gd name="connsiteY3" fmla="*/ 155750 h 3070242"/>
              <a:gd name="connsiteX4" fmla="*/ 155749 w 867897"/>
              <a:gd name="connsiteY4" fmla="*/ 2914493 h 3070242"/>
              <a:gd name="connsiteX5" fmla="*/ 867896 w 867897"/>
              <a:gd name="connsiteY5" fmla="*/ 2914493 h 3070242"/>
              <a:gd name="connsiteX6" fmla="*/ 867896 w 867897"/>
              <a:gd name="connsiteY6" fmla="*/ 3070242 h 3070242"/>
              <a:gd name="connsiteX7" fmla="*/ 1 w 867897"/>
              <a:gd name="connsiteY7" fmla="*/ 3070242 h 3070242"/>
              <a:gd name="connsiteX8" fmla="*/ 1 w 867897"/>
              <a:gd name="connsiteY8" fmla="*/ 2914493 h 3070242"/>
              <a:gd name="connsiteX9" fmla="*/ 0 w 867897"/>
              <a:gd name="connsiteY9" fmla="*/ 2914493 h 3070242"/>
              <a:gd name="connsiteX10" fmla="*/ 0 w 867897"/>
              <a:gd name="connsiteY10" fmla="*/ 81431 h 3070242"/>
              <a:gd name="connsiteX11" fmla="*/ 1 w 867897"/>
              <a:gd name="connsiteY11" fmla="*/ 81431 h 3070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7897" h="3070242">
                <a:moveTo>
                  <a:pt x="1" y="0"/>
                </a:moveTo>
                <a:lnTo>
                  <a:pt x="867897" y="0"/>
                </a:lnTo>
                <a:lnTo>
                  <a:pt x="867897" y="155750"/>
                </a:lnTo>
                <a:lnTo>
                  <a:pt x="155749" y="155750"/>
                </a:lnTo>
                <a:lnTo>
                  <a:pt x="155749" y="2914493"/>
                </a:lnTo>
                <a:lnTo>
                  <a:pt x="867896" y="2914493"/>
                </a:lnTo>
                <a:lnTo>
                  <a:pt x="867896" y="3070242"/>
                </a:lnTo>
                <a:lnTo>
                  <a:pt x="1" y="3070242"/>
                </a:lnTo>
                <a:lnTo>
                  <a:pt x="1" y="2914493"/>
                </a:lnTo>
                <a:lnTo>
                  <a:pt x="0" y="2914493"/>
                </a:lnTo>
                <a:lnTo>
                  <a:pt x="0" y="81431"/>
                </a:lnTo>
                <a:lnTo>
                  <a:pt x="1" y="8143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8" name="Vrije vorm 7">
            <a:extLst>
              <a:ext uri="{FF2B5EF4-FFF2-40B4-BE49-F238E27FC236}">
                <a16:creationId xmlns:a16="http://schemas.microsoft.com/office/drawing/2014/main" id="{F02FB246-1B1B-3646-9111-518CE7ABF801}"/>
              </a:ext>
            </a:extLst>
          </p:cNvPr>
          <p:cNvSpPr/>
          <p:nvPr userDrawn="1"/>
        </p:nvSpPr>
        <p:spPr>
          <a:xfrm flipH="1">
            <a:off x="5454968" y="2858754"/>
            <a:ext cx="867897" cy="3070242"/>
          </a:xfrm>
          <a:custGeom>
            <a:avLst/>
            <a:gdLst>
              <a:gd name="connsiteX0" fmla="*/ 1 w 867897"/>
              <a:gd name="connsiteY0" fmla="*/ 0 h 3070242"/>
              <a:gd name="connsiteX1" fmla="*/ 867897 w 867897"/>
              <a:gd name="connsiteY1" fmla="*/ 0 h 3070242"/>
              <a:gd name="connsiteX2" fmla="*/ 867897 w 867897"/>
              <a:gd name="connsiteY2" fmla="*/ 155750 h 3070242"/>
              <a:gd name="connsiteX3" fmla="*/ 155749 w 867897"/>
              <a:gd name="connsiteY3" fmla="*/ 155750 h 3070242"/>
              <a:gd name="connsiteX4" fmla="*/ 155749 w 867897"/>
              <a:gd name="connsiteY4" fmla="*/ 2914493 h 3070242"/>
              <a:gd name="connsiteX5" fmla="*/ 867896 w 867897"/>
              <a:gd name="connsiteY5" fmla="*/ 2914493 h 3070242"/>
              <a:gd name="connsiteX6" fmla="*/ 867896 w 867897"/>
              <a:gd name="connsiteY6" fmla="*/ 3070242 h 3070242"/>
              <a:gd name="connsiteX7" fmla="*/ 1 w 867897"/>
              <a:gd name="connsiteY7" fmla="*/ 3070242 h 3070242"/>
              <a:gd name="connsiteX8" fmla="*/ 1 w 867897"/>
              <a:gd name="connsiteY8" fmla="*/ 2914493 h 3070242"/>
              <a:gd name="connsiteX9" fmla="*/ 0 w 867897"/>
              <a:gd name="connsiteY9" fmla="*/ 2914493 h 3070242"/>
              <a:gd name="connsiteX10" fmla="*/ 0 w 867897"/>
              <a:gd name="connsiteY10" fmla="*/ 81431 h 3070242"/>
              <a:gd name="connsiteX11" fmla="*/ 1 w 867897"/>
              <a:gd name="connsiteY11" fmla="*/ 81431 h 3070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7897" h="3070242">
                <a:moveTo>
                  <a:pt x="1" y="0"/>
                </a:moveTo>
                <a:lnTo>
                  <a:pt x="867897" y="0"/>
                </a:lnTo>
                <a:lnTo>
                  <a:pt x="867897" y="155750"/>
                </a:lnTo>
                <a:lnTo>
                  <a:pt x="155749" y="155750"/>
                </a:lnTo>
                <a:lnTo>
                  <a:pt x="155749" y="2914493"/>
                </a:lnTo>
                <a:lnTo>
                  <a:pt x="867896" y="2914493"/>
                </a:lnTo>
                <a:lnTo>
                  <a:pt x="867896" y="3070242"/>
                </a:lnTo>
                <a:lnTo>
                  <a:pt x="1" y="3070242"/>
                </a:lnTo>
                <a:lnTo>
                  <a:pt x="1" y="2914493"/>
                </a:lnTo>
                <a:lnTo>
                  <a:pt x="0" y="2914493"/>
                </a:lnTo>
                <a:lnTo>
                  <a:pt x="0" y="81431"/>
                </a:lnTo>
                <a:lnTo>
                  <a:pt x="1" y="8143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17151596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Beeld met streamertekst">
    <p:spTree>
      <p:nvGrpSpPr>
        <p:cNvPr id="1" name=""/>
        <p:cNvGrpSpPr/>
        <p:nvPr/>
      </p:nvGrpSpPr>
      <p:grpSpPr>
        <a:xfrm>
          <a:off x="0" y="0"/>
          <a:ext cx="0" cy="0"/>
          <a:chOff x="0" y="0"/>
          <a:chExt cx="0" cy="0"/>
        </a:xfrm>
      </p:grpSpPr>
      <p:sp>
        <p:nvSpPr>
          <p:cNvPr id="7" name="Tijdelijke aanduiding voor afbeelding 22">
            <a:extLst>
              <a:ext uri="{FF2B5EF4-FFF2-40B4-BE49-F238E27FC236}">
                <a16:creationId xmlns:a16="http://schemas.microsoft.com/office/drawing/2014/main" id="{F21B2B71-7F3D-FA4B-B69A-FAE14A980DCE}"/>
              </a:ext>
            </a:extLst>
          </p:cNvPr>
          <p:cNvSpPr>
            <a:spLocks noGrp="1"/>
          </p:cNvSpPr>
          <p:nvPr>
            <p:ph type="pic" sz="quarter" idx="10"/>
          </p:nvPr>
        </p:nvSpPr>
        <p:spPr>
          <a:xfrm>
            <a:off x="0" y="0"/>
            <a:ext cx="12192000" cy="6858000"/>
          </a:xfrm>
          <a:prstGeom prst="rect">
            <a:avLst/>
          </a:prstGeom>
          <a:solidFill>
            <a:schemeClr val="bg2">
              <a:lumMod val="20000"/>
              <a:lumOff val="80000"/>
            </a:schemeClr>
          </a:solidFill>
        </p:spPr>
        <p:txBody>
          <a:bodyPr anchor="ctr"/>
          <a:lstStyle>
            <a:lvl1pPr marL="0" indent="0" algn="ctr">
              <a:buNone/>
              <a:defRPr sz="1000" b="1">
                <a:solidFill>
                  <a:schemeClr val="tx1"/>
                </a:solidFill>
              </a:defRPr>
            </a:lvl1pPr>
          </a:lstStyle>
          <a:p>
            <a:endParaRPr lang="en-GB" dirty="0"/>
          </a:p>
        </p:txBody>
      </p:sp>
      <p:sp>
        <p:nvSpPr>
          <p:cNvPr id="10" name="Titel 23">
            <a:extLst>
              <a:ext uri="{FF2B5EF4-FFF2-40B4-BE49-F238E27FC236}">
                <a16:creationId xmlns:a16="http://schemas.microsoft.com/office/drawing/2014/main" id="{EE4F57E5-CAF1-2F4E-BCCD-703840FDA08F}"/>
              </a:ext>
            </a:extLst>
          </p:cNvPr>
          <p:cNvSpPr>
            <a:spLocks noGrp="1"/>
          </p:cNvSpPr>
          <p:nvPr>
            <p:ph type="title" hasCustomPrompt="1"/>
          </p:nvPr>
        </p:nvSpPr>
        <p:spPr>
          <a:xfrm>
            <a:off x="1611557" y="3169595"/>
            <a:ext cx="4206240" cy="2448560"/>
          </a:xfrm>
          <a:prstGeom prst="rect">
            <a:avLst/>
          </a:prstGeom>
        </p:spPr>
        <p:txBody>
          <a:bodyPr anchor="ctr"/>
          <a:lstStyle>
            <a:lvl1pPr>
              <a:defRPr sz="3800">
                <a:solidFill>
                  <a:schemeClr val="bg1"/>
                </a:solidFill>
              </a:defRPr>
            </a:lvl1pPr>
          </a:lstStyle>
          <a:p>
            <a:r>
              <a:rPr lang="nl-NL" dirty="0"/>
              <a:t>‘Hier is ruimte voor een (vast) Hanze beeld met </a:t>
            </a:r>
            <a:r>
              <a:rPr lang="nl-NL" dirty="0" err="1"/>
              <a:t>streamertekst</a:t>
            </a:r>
            <a:r>
              <a:rPr lang="nl-NL" dirty="0"/>
              <a:t>’</a:t>
            </a:r>
            <a:endParaRPr lang="en-GB" dirty="0"/>
          </a:p>
        </p:txBody>
      </p:sp>
    </p:spTree>
    <p:extLst>
      <p:ext uri="{BB962C8B-B14F-4D97-AF65-F5344CB8AC3E}">
        <p14:creationId xmlns:p14="http://schemas.microsoft.com/office/powerpoint/2010/main" val="26038050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Hulpmiddel - verloop">
    <p:bg>
      <p:bgPr>
        <a:solidFill>
          <a:schemeClr val="bg1"/>
        </a:solidFill>
        <a:effectLst/>
      </p:bgPr>
    </p:bg>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F6D4E086-27B2-DA4F-A068-AC0304249781}"/>
              </a:ext>
            </a:extLst>
          </p:cNvPr>
          <p:cNvSpPr/>
          <p:nvPr userDrawn="1"/>
        </p:nvSpPr>
        <p:spPr>
          <a:xfrm>
            <a:off x="-3937518" y="0"/>
            <a:ext cx="3601616" cy="6858000"/>
          </a:xfrm>
          <a:prstGeom prst="rect">
            <a:avLst/>
          </a:prstGeom>
          <a:ln>
            <a:noFill/>
          </a:ln>
          <a:effectLst>
            <a:outerShdw blurRad="50800" dist="38100" dir="2700000" algn="tl"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lang="en-GB" b="1" dirty="0">
                <a:solidFill>
                  <a:schemeClr val="tx2"/>
                </a:solidFill>
              </a:rPr>
              <a:t>Help! De </a:t>
            </a:r>
            <a:r>
              <a:rPr lang="en-GB" b="1" dirty="0" err="1">
                <a:solidFill>
                  <a:schemeClr val="tx2"/>
                </a:solidFill>
              </a:rPr>
              <a:t>witte</a:t>
            </a:r>
            <a:r>
              <a:rPr lang="en-GB" b="1" dirty="0">
                <a:solidFill>
                  <a:schemeClr val="tx2"/>
                </a:solidFill>
              </a:rPr>
              <a:t> </a:t>
            </a:r>
            <a:r>
              <a:rPr lang="en-GB" b="1" dirty="0" err="1">
                <a:solidFill>
                  <a:schemeClr val="tx2"/>
                </a:solidFill>
              </a:rPr>
              <a:t>tekst</a:t>
            </a:r>
            <a:r>
              <a:rPr lang="en-GB" b="1" dirty="0">
                <a:solidFill>
                  <a:schemeClr val="tx2"/>
                </a:solidFill>
              </a:rPr>
              <a:t> over </a:t>
            </a:r>
            <a:r>
              <a:rPr lang="en-GB" b="1" dirty="0" err="1">
                <a:solidFill>
                  <a:schemeClr val="tx2"/>
                </a:solidFill>
              </a:rPr>
              <a:t>mijn</a:t>
            </a:r>
            <a:r>
              <a:rPr lang="en-GB" b="1" dirty="0">
                <a:solidFill>
                  <a:schemeClr val="tx2"/>
                </a:solidFill>
              </a:rPr>
              <a:t> </a:t>
            </a:r>
            <a:r>
              <a:rPr lang="en-GB" b="1" dirty="0" err="1">
                <a:solidFill>
                  <a:schemeClr val="tx2"/>
                </a:solidFill>
              </a:rPr>
              <a:t>foto</a:t>
            </a:r>
            <a:r>
              <a:rPr lang="en-GB" b="1" dirty="0">
                <a:solidFill>
                  <a:schemeClr val="tx2"/>
                </a:solidFill>
              </a:rPr>
              <a:t> is </a:t>
            </a:r>
            <a:r>
              <a:rPr lang="en-GB" b="1" dirty="0" err="1">
                <a:solidFill>
                  <a:schemeClr val="tx2"/>
                </a:solidFill>
              </a:rPr>
              <a:t>slecht</a:t>
            </a:r>
            <a:r>
              <a:rPr lang="en-GB" b="1" dirty="0">
                <a:solidFill>
                  <a:schemeClr val="tx2"/>
                </a:solidFill>
              </a:rPr>
              <a:t> </a:t>
            </a:r>
            <a:r>
              <a:rPr lang="en-GB" b="1" dirty="0" err="1">
                <a:solidFill>
                  <a:schemeClr val="tx2"/>
                </a:solidFill>
              </a:rPr>
              <a:t>leesbaar</a:t>
            </a:r>
            <a:r>
              <a:rPr lang="en-GB" b="1" dirty="0">
                <a:solidFill>
                  <a:schemeClr val="tx2"/>
                </a:solidFill>
              </a:rPr>
              <a:t>.</a:t>
            </a:r>
          </a:p>
          <a:p>
            <a:pPr algn="l"/>
            <a:endParaRPr lang="en-GB" dirty="0">
              <a:solidFill>
                <a:schemeClr val="tx1"/>
              </a:solidFill>
            </a:endParaRPr>
          </a:p>
          <a:p>
            <a:pPr marL="342900" indent="-342900" algn="l">
              <a:buFont typeface="+mj-lt"/>
              <a:buAutoNum type="arabicPeriod"/>
            </a:pPr>
            <a:r>
              <a:rPr lang="en-GB" dirty="0" err="1">
                <a:solidFill>
                  <a:schemeClr val="tx1"/>
                </a:solidFill>
              </a:rPr>
              <a:t>Selecteer</a:t>
            </a:r>
            <a:r>
              <a:rPr lang="en-GB" dirty="0">
                <a:solidFill>
                  <a:schemeClr val="tx1"/>
                </a:solidFill>
              </a:rPr>
              <a:t> het </a:t>
            </a:r>
            <a:r>
              <a:rPr lang="en-GB" dirty="0" err="1">
                <a:solidFill>
                  <a:schemeClr val="tx1"/>
                </a:solidFill>
              </a:rPr>
              <a:t>verloopkader</a:t>
            </a:r>
            <a:r>
              <a:rPr lang="en-GB" dirty="0">
                <a:solidFill>
                  <a:schemeClr val="tx1"/>
                </a:solidFill>
              </a:rPr>
              <a:t> op </a:t>
            </a:r>
            <a:r>
              <a:rPr lang="en-GB" dirty="0" err="1">
                <a:solidFill>
                  <a:schemeClr val="tx1"/>
                </a:solidFill>
              </a:rPr>
              <a:t>deze</a:t>
            </a:r>
            <a:r>
              <a:rPr lang="en-GB" dirty="0">
                <a:solidFill>
                  <a:schemeClr val="tx1"/>
                </a:solidFill>
              </a:rPr>
              <a:t> slide</a:t>
            </a:r>
          </a:p>
          <a:p>
            <a:pPr marL="342900" indent="-342900" algn="l">
              <a:buFont typeface="+mj-lt"/>
              <a:buAutoNum type="arabicPeriod"/>
            </a:pPr>
            <a:r>
              <a:rPr lang="en-GB" dirty="0" err="1">
                <a:solidFill>
                  <a:schemeClr val="tx1"/>
                </a:solidFill>
              </a:rPr>
              <a:t>Plak</a:t>
            </a:r>
            <a:r>
              <a:rPr lang="en-GB" dirty="0">
                <a:solidFill>
                  <a:schemeClr val="tx1"/>
                </a:solidFill>
              </a:rPr>
              <a:t> het op de slide met de </a:t>
            </a:r>
            <a:r>
              <a:rPr lang="en-GB" dirty="0" err="1">
                <a:solidFill>
                  <a:schemeClr val="tx1"/>
                </a:solidFill>
              </a:rPr>
              <a:t>foto</a:t>
            </a:r>
            <a:endParaRPr lang="en-GB" dirty="0">
              <a:solidFill>
                <a:schemeClr val="tx1"/>
              </a:solidFill>
            </a:endParaRPr>
          </a:p>
          <a:p>
            <a:pPr marL="342900" indent="-342900" algn="l">
              <a:buFont typeface="+mj-lt"/>
              <a:buAutoNum type="arabicPeriod"/>
            </a:pPr>
            <a:r>
              <a:rPr lang="en-GB" dirty="0" err="1">
                <a:solidFill>
                  <a:schemeClr val="tx1"/>
                </a:solidFill>
              </a:rPr>
              <a:t>Selecteer</a:t>
            </a:r>
            <a:r>
              <a:rPr lang="en-GB" dirty="0">
                <a:solidFill>
                  <a:schemeClr val="tx1"/>
                </a:solidFill>
              </a:rPr>
              <a:t> het </a:t>
            </a:r>
            <a:r>
              <a:rPr lang="en-GB" dirty="0" err="1">
                <a:solidFill>
                  <a:schemeClr val="tx1"/>
                </a:solidFill>
              </a:rPr>
              <a:t>verloopkader</a:t>
            </a:r>
            <a:r>
              <a:rPr lang="en-GB" dirty="0">
                <a:solidFill>
                  <a:schemeClr val="tx1"/>
                </a:solidFill>
              </a:rPr>
              <a:t> </a:t>
            </a:r>
            <a:r>
              <a:rPr lang="en-GB" dirty="0" err="1">
                <a:solidFill>
                  <a:schemeClr val="tx1"/>
                </a:solidFill>
              </a:rPr>
              <a:t>en</a:t>
            </a:r>
            <a:r>
              <a:rPr lang="en-GB" dirty="0">
                <a:solidFill>
                  <a:schemeClr val="tx1"/>
                </a:solidFill>
              </a:rPr>
              <a:t> </a:t>
            </a:r>
            <a:r>
              <a:rPr lang="en-GB" dirty="0" err="1">
                <a:solidFill>
                  <a:schemeClr val="tx1"/>
                </a:solidFill>
              </a:rPr>
              <a:t>klik</a:t>
            </a:r>
            <a:r>
              <a:rPr lang="en-GB" dirty="0">
                <a:solidFill>
                  <a:schemeClr val="tx1"/>
                </a:solidFill>
              </a:rPr>
              <a:t> </a:t>
            </a:r>
            <a:r>
              <a:rPr lang="en-GB" dirty="0" err="1">
                <a:solidFill>
                  <a:schemeClr val="tx1"/>
                </a:solidFill>
              </a:rPr>
              <a:t>rechtermuisknop</a:t>
            </a:r>
            <a:endParaRPr lang="en-GB" dirty="0">
              <a:solidFill>
                <a:schemeClr val="tx1"/>
              </a:solidFill>
            </a:endParaRPr>
          </a:p>
          <a:p>
            <a:pPr marL="342900" indent="-342900" algn="l">
              <a:buFont typeface="+mj-lt"/>
              <a:buAutoNum type="arabicPeriod"/>
            </a:pPr>
            <a:r>
              <a:rPr lang="en-GB" dirty="0" err="1">
                <a:solidFill>
                  <a:schemeClr val="tx1"/>
                </a:solidFill>
              </a:rPr>
              <a:t>Kies</a:t>
            </a:r>
            <a:r>
              <a:rPr lang="en-GB" dirty="0">
                <a:solidFill>
                  <a:schemeClr val="tx1"/>
                </a:solidFill>
              </a:rPr>
              <a:t>: ‘</a:t>
            </a:r>
            <a:r>
              <a:rPr lang="en-GB" dirty="0" err="1">
                <a:solidFill>
                  <a:schemeClr val="tx1"/>
                </a:solidFill>
              </a:rPr>
              <a:t>Naar</a:t>
            </a:r>
            <a:r>
              <a:rPr lang="en-GB" dirty="0">
                <a:solidFill>
                  <a:schemeClr val="tx1"/>
                </a:solidFill>
              </a:rPr>
              <a:t> </a:t>
            </a:r>
            <a:r>
              <a:rPr lang="en-GB" dirty="0" err="1">
                <a:solidFill>
                  <a:schemeClr val="tx1"/>
                </a:solidFill>
              </a:rPr>
              <a:t>Achtergrond</a:t>
            </a:r>
            <a:r>
              <a:rPr lang="en-GB" dirty="0">
                <a:solidFill>
                  <a:schemeClr val="tx1"/>
                </a:solidFill>
              </a:rPr>
              <a:t>’</a:t>
            </a:r>
          </a:p>
          <a:p>
            <a:pPr marL="342900" indent="-342900" algn="l">
              <a:buFont typeface="+mj-lt"/>
              <a:buAutoNum type="arabicPeriod"/>
            </a:pPr>
            <a:r>
              <a:rPr lang="en-GB" dirty="0" err="1">
                <a:solidFill>
                  <a:schemeClr val="tx1"/>
                </a:solidFill>
              </a:rPr>
              <a:t>Seleceer</a:t>
            </a:r>
            <a:r>
              <a:rPr lang="en-GB" dirty="0">
                <a:solidFill>
                  <a:schemeClr val="tx1"/>
                </a:solidFill>
              </a:rPr>
              <a:t> de </a:t>
            </a:r>
            <a:r>
              <a:rPr lang="en-GB" dirty="0" err="1">
                <a:solidFill>
                  <a:schemeClr val="tx1"/>
                </a:solidFill>
              </a:rPr>
              <a:t>foto</a:t>
            </a:r>
            <a:r>
              <a:rPr lang="en-GB" dirty="0">
                <a:solidFill>
                  <a:schemeClr val="tx1"/>
                </a:solidFill>
              </a:rPr>
              <a:t> </a:t>
            </a:r>
            <a:r>
              <a:rPr lang="en-GB" dirty="0" err="1">
                <a:solidFill>
                  <a:schemeClr val="tx1"/>
                </a:solidFill>
              </a:rPr>
              <a:t>en</a:t>
            </a:r>
            <a:r>
              <a:rPr lang="en-GB" dirty="0">
                <a:solidFill>
                  <a:schemeClr val="tx1"/>
                </a:solidFill>
              </a:rPr>
              <a:t> </a:t>
            </a:r>
            <a:r>
              <a:rPr lang="en-GB" dirty="0" err="1">
                <a:solidFill>
                  <a:schemeClr val="tx1"/>
                </a:solidFill>
              </a:rPr>
              <a:t>klik</a:t>
            </a:r>
            <a:r>
              <a:rPr lang="en-GB" dirty="0">
                <a:solidFill>
                  <a:schemeClr val="tx1"/>
                </a:solidFill>
              </a:rPr>
              <a:t> </a:t>
            </a:r>
            <a:r>
              <a:rPr lang="en-GB" dirty="0" err="1">
                <a:solidFill>
                  <a:schemeClr val="tx1"/>
                </a:solidFill>
              </a:rPr>
              <a:t>rechtermuisknop</a:t>
            </a:r>
            <a:endParaRPr lang="en-GB" dirty="0">
              <a:solidFill>
                <a:schemeClr val="tx1"/>
              </a:solidFill>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GB" dirty="0" err="1">
                <a:solidFill>
                  <a:schemeClr val="tx1"/>
                </a:solidFill>
              </a:rPr>
              <a:t>Kies</a:t>
            </a:r>
            <a:r>
              <a:rPr lang="en-GB" dirty="0">
                <a:solidFill>
                  <a:schemeClr val="tx1"/>
                </a:solidFill>
              </a:rPr>
              <a:t>: ‘</a:t>
            </a:r>
            <a:r>
              <a:rPr lang="en-GB" dirty="0" err="1">
                <a:solidFill>
                  <a:schemeClr val="tx1"/>
                </a:solidFill>
              </a:rPr>
              <a:t>Naar</a:t>
            </a:r>
            <a:r>
              <a:rPr lang="en-GB" dirty="0">
                <a:solidFill>
                  <a:schemeClr val="tx1"/>
                </a:solidFill>
              </a:rPr>
              <a:t> </a:t>
            </a:r>
            <a:r>
              <a:rPr lang="en-GB" dirty="0" err="1">
                <a:solidFill>
                  <a:schemeClr val="tx1"/>
                </a:solidFill>
              </a:rPr>
              <a:t>Achtergrond</a:t>
            </a:r>
            <a:r>
              <a:rPr lang="en-GB" dirty="0">
                <a:solidFill>
                  <a:schemeClr val="tx1"/>
                </a:solidFill>
              </a:rPr>
              <a:t>’</a:t>
            </a:r>
          </a:p>
          <a:p>
            <a:pPr marL="342900" indent="-342900" algn="l">
              <a:buFont typeface="+mj-lt"/>
              <a:buAutoNum type="arabicPeriod"/>
            </a:pPr>
            <a:endParaRPr lang="en-GB" dirty="0">
              <a:solidFill>
                <a:schemeClr val="tx1"/>
              </a:solidFill>
            </a:endParaRPr>
          </a:p>
        </p:txBody>
      </p:sp>
    </p:spTree>
    <p:extLst>
      <p:ext uri="{BB962C8B-B14F-4D97-AF65-F5344CB8AC3E}">
        <p14:creationId xmlns:p14="http://schemas.microsoft.com/office/powerpoint/2010/main" val="2486242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el en object - Wi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C84F8B-3755-5647-9C6A-72AFF55C38A0}"/>
              </a:ext>
            </a:extLst>
          </p:cNvPr>
          <p:cNvSpPr>
            <a:spLocks noGrp="1"/>
          </p:cNvSpPr>
          <p:nvPr>
            <p:ph type="title" hasCustomPrompt="1"/>
          </p:nvPr>
        </p:nvSpPr>
        <p:spPr/>
        <p:txBody>
          <a:bodyPr/>
          <a:lstStyle/>
          <a:p>
            <a:r>
              <a:rPr lang="nl-NL" dirty="0"/>
              <a:t>Hier is ruimte voor een titel</a:t>
            </a:r>
            <a:endParaRPr lang="en-GB" dirty="0"/>
          </a:p>
        </p:txBody>
      </p:sp>
      <p:sp>
        <p:nvSpPr>
          <p:cNvPr id="3" name="Tijdelijke aanduiding voor inhoud 2">
            <a:extLst>
              <a:ext uri="{FF2B5EF4-FFF2-40B4-BE49-F238E27FC236}">
                <a16:creationId xmlns:a16="http://schemas.microsoft.com/office/drawing/2014/main" id="{880BBBC6-026D-1944-B1B4-920DAF568772}"/>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a:extLst>
              <a:ext uri="{FF2B5EF4-FFF2-40B4-BE49-F238E27FC236}">
                <a16:creationId xmlns:a16="http://schemas.microsoft.com/office/drawing/2014/main" id="{52E06664-65DC-FA40-8081-D53FCF355EB7}"/>
              </a:ext>
            </a:extLst>
          </p:cNvPr>
          <p:cNvSpPr>
            <a:spLocks noGrp="1"/>
          </p:cNvSpPr>
          <p:nvPr>
            <p:ph type="dt" sz="half" idx="10"/>
          </p:nvPr>
        </p:nvSpPr>
        <p:spPr/>
        <p:txBody>
          <a:bodyPr/>
          <a:lstStyle/>
          <a:p>
            <a:fld id="{E8ABC6CF-92E3-BF47-AF07-5910D5FCD12C}" type="datetime1">
              <a:rPr lang="nl-NL" smtClean="0"/>
              <a:t>12-10-2023</a:t>
            </a:fld>
            <a:endParaRPr lang="en-GB"/>
          </a:p>
        </p:txBody>
      </p:sp>
      <p:sp>
        <p:nvSpPr>
          <p:cNvPr id="5" name="Tijdelijke aanduiding voor voettekst 4">
            <a:extLst>
              <a:ext uri="{FF2B5EF4-FFF2-40B4-BE49-F238E27FC236}">
                <a16:creationId xmlns:a16="http://schemas.microsoft.com/office/drawing/2014/main" id="{926CA7B9-5590-AF49-A856-E6F928699071}"/>
              </a:ext>
            </a:extLst>
          </p:cNvPr>
          <p:cNvSpPr>
            <a:spLocks noGrp="1"/>
          </p:cNvSpPr>
          <p:nvPr>
            <p:ph type="ftr" sz="quarter" idx="11"/>
          </p:nvPr>
        </p:nvSpPr>
        <p:spPr/>
        <p:txBody>
          <a:bodyPr/>
          <a:lstStyle/>
          <a:p>
            <a:endParaRPr lang="en-GB"/>
          </a:p>
        </p:txBody>
      </p:sp>
      <p:sp>
        <p:nvSpPr>
          <p:cNvPr id="6" name="Tijdelijke aanduiding voor dianummer 5">
            <a:extLst>
              <a:ext uri="{FF2B5EF4-FFF2-40B4-BE49-F238E27FC236}">
                <a16:creationId xmlns:a16="http://schemas.microsoft.com/office/drawing/2014/main" id="{A1B66D3E-BFA6-C045-A751-3E301EA10230}"/>
              </a:ext>
            </a:extLst>
          </p:cNvPr>
          <p:cNvSpPr>
            <a:spLocks noGrp="1"/>
          </p:cNvSpPr>
          <p:nvPr>
            <p:ph type="sldNum" sz="quarter" idx="12"/>
          </p:nvPr>
        </p:nvSpPr>
        <p:spPr/>
        <p:txBody>
          <a:bodyPr/>
          <a:lstStyle/>
          <a:p>
            <a:fld id="{96C9D0BA-D606-4546-9748-B07575EFE9B6}" type="slidenum">
              <a:rPr lang="en-GB" smtClean="0"/>
              <a:t>‹nr.›</a:t>
            </a:fld>
            <a:endParaRPr lang="en-GB"/>
          </a:p>
        </p:txBody>
      </p:sp>
    </p:spTree>
    <p:extLst>
      <p:ext uri="{BB962C8B-B14F-4D97-AF65-F5344CB8AC3E}">
        <p14:creationId xmlns:p14="http://schemas.microsoft.com/office/powerpoint/2010/main" val="22799770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en object - Grijs">
    <p:bg>
      <p:bgPr>
        <a:solidFill>
          <a:schemeClr val="bg2"/>
        </a:solidFill>
        <a:effectLst/>
      </p:bgPr>
    </p:bg>
    <p:spTree>
      <p:nvGrpSpPr>
        <p:cNvPr id="1" name=""/>
        <p:cNvGrpSpPr/>
        <p:nvPr/>
      </p:nvGrpSpPr>
      <p:grpSpPr>
        <a:xfrm>
          <a:off x="0" y="0"/>
          <a:ext cx="0" cy="0"/>
          <a:chOff x="0" y="0"/>
          <a:chExt cx="0" cy="0"/>
        </a:xfrm>
      </p:grpSpPr>
      <p:sp>
        <p:nvSpPr>
          <p:cNvPr id="3" name="Tijdelijke aanduiding voor datum 2">
            <a:extLst>
              <a:ext uri="{FF2B5EF4-FFF2-40B4-BE49-F238E27FC236}">
                <a16:creationId xmlns:a16="http://schemas.microsoft.com/office/drawing/2014/main" id="{69EEA3E9-0C3E-244E-A479-D187220AF726}"/>
              </a:ext>
            </a:extLst>
          </p:cNvPr>
          <p:cNvSpPr>
            <a:spLocks noGrp="1"/>
          </p:cNvSpPr>
          <p:nvPr>
            <p:ph type="dt" sz="half" idx="10"/>
          </p:nvPr>
        </p:nvSpPr>
        <p:spPr/>
        <p:txBody>
          <a:bodyPr/>
          <a:lstStyle/>
          <a:p>
            <a:fld id="{7CFCE9FC-C9DD-4C47-80D7-5019C090391E}" type="datetime1">
              <a:rPr lang="nl-NL" smtClean="0"/>
              <a:t>12-10-2023</a:t>
            </a:fld>
            <a:endParaRPr lang="en-GB"/>
          </a:p>
        </p:txBody>
      </p:sp>
      <p:sp>
        <p:nvSpPr>
          <p:cNvPr id="4" name="Tijdelijke aanduiding voor voettekst 3">
            <a:extLst>
              <a:ext uri="{FF2B5EF4-FFF2-40B4-BE49-F238E27FC236}">
                <a16:creationId xmlns:a16="http://schemas.microsoft.com/office/drawing/2014/main" id="{5D406F39-920D-4745-90D3-293BE7385BA8}"/>
              </a:ext>
            </a:extLst>
          </p:cNvPr>
          <p:cNvSpPr>
            <a:spLocks noGrp="1"/>
          </p:cNvSpPr>
          <p:nvPr>
            <p:ph type="ftr" sz="quarter" idx="11"/>
          </p:nvPr>
        </p:nvSpPr>
        <p:spPr/>
        <p:txBody>
          <a:bodyPr/>
          <a:lstStyle/>
          <a:p>
            <a:endParaRPr lang="en-GB"/>
          </a:p>
        </p:txBody>
      </p:sp>
      <p:sp>
        <p:nvSpPr>
          <p:cNvPr id="5" name="Tijdelijke aanduiding voor dianummer 4">
            <a:extLst>
              <a:ext uri="{FF2B5EF4-FFF2-40B4-BE49-F238E27FC236}">
                <a16:creationId xmlns:a16="http://schemas.microsoft.com/office/drawing/2014/main" id="{975F5CD1-64FD-6A40-ABD3-AA7F93A3A4B0}"/>
              </a:ext>
            </a:extLst>
          </p:cNvPr>
          <p:cNvSpPr>
            <a:spLocks noGrp="1"/>
          </p:cNvSpPr>
          <p:nvPr>
            <p:ph type="sldNum" sz="quarter" idx="12"/>
          </p:nvPr>
        </p:nvSpPr>
        <p:spPr/>
        <p:txBody>
          <a:bodyPr/>
          <a:lstStyle/>
          <a:p>
            <a:fld id="{96C9D0BA-D606-4546-9748-B07575EFE9B6}" type="slidenum">
              <a:rPr lang="en-GB" smtClean="0"/>
              <a:t>‹nr.›</a:t>
            </a:fld>
            <a:endParaRPr lang="en-GB"/>
          </a:p>
        </p:txBody>
      </p:sp>
      <p:sp>
        <p:nvSpPr>
          <p:cNvPr id="6" name="Titel 1">
            <a:extLst>
              <a:ext uri="{FF2B5EF4-FFF2-40B4-BE49-F238E27FC236}">
                <a16:creationId xmlns:a16="http://schemas.microsoft.com/office/drawing/2014/main" id="{45EDB763-7399-1542-A4D4-CA944CE64678}"/>
              </a:ext>
            </a:extLst>
          </p:cNvPr>
          <p:cNvSpPr>
            <a:spLocks noGrp="1"/>
          </p:cNvSpPr>
          <p:nvPr>
            <p:ph type="title" hasCustomPrompt="1"/>
          </p:nvPr>
        </p:nvSpPr>
        <p:spPr>
          <a:xfrm>
            <a:off x="838200" y="365125"/>
            <a:ext cx="10515600" cy="1325563"/>
          </a:xfrm>
        </p:spPr>
        <p:txBody>
          <a:bodyPr/>
          <a:lstStyle>
            <a:lvl1pPr>
              <a:defRPr>
                <a:solidFill>
                  <a:schemeClr val="bg1"/>
                </a:solidFill>
              </a:defRPr>
            </a:lvl1pPr>
          </a:lstStyle>
          <a:p>
            <a:r>
              <a:rPr lang="nl-NL" dirty="0"/>
              <a:t>Hier is ruimte voor een titel</a:t>
            </a:r>
            <a:endParaRPr lang="en-GB" dirty="0"/>
          </a:p>
        </p:txBody>
      </p:sp>
      <p:sp>
        <p:nvSpPr>
          <p:cNvPr id="7" name="Tijdelijke aanduiding voor inhoud 2">
            <a:extLst>
              <a:ext uri="{FF2B5EF4-FFF2-40B4-BE49-F238E27FC236}">
                <a16:creationId xmlns:a16="http://schemas.microsoft.com/office/drawing/2014/main" id="{FDFEDA55-B23A-2E4B-96C5-E0C47EFA7FFD}"/>
              </a:ext>
            </a:extLst>
          </p:cNvPr>
          <p:cNvSpPr>
            <a:spLocks noGrp="1"/>
          </p:cNvSpPr>
          <p:nvPr>
            <p:ph idx="1"/>
          </p:nvPr>
        </p:nvSpPr>
        <p:spPr>
          <a:xfrm>
            <a:off x="838200" y="1825625"/>
            <a:ext cx="10515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Tree>
    <p:extLst>
      <p:ext uri="{BB962C8B-B14F-4D97-AF65-F5344CB8AC3E}">
        <p14:creationId xmlns:p14="http://schemas.microsoft.com/office/powerpoint/2010/main" val="19793508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Inhoud van twee - Wi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E897A0-16D4-204B-92AF-5FF73926E9EB}"/>
              </a:ext>
            </a:extLst>
          </p:cNvPr>
          <p:cNvSpPr>
            <a:spLocks noGrp="1"/>
          </p:cNvSpPr>
          <p:nvPr>
            <p:ph type="title" hasCustomPrompt="1"/>
          </p:nvPr>
        </p:nvSpPr>
        <p:spPr/>
        <p:txBody>
          <a:bodyPr/>
          <a:lstStyle/>
          <a:p>
            <a:r>
              <a:rPr lang="nl-NL" dirty="0"/>
              <a:t>Hier is ruimte voor een titel</a:t>
            </a:r>
            <a:endParaRPr lang="en-GB" dirty="0"/>
          </a:p>
        </p:txBody>
      </p:sp>
      <p:sp>
        <p:nvSpPr>
          <p:cNvPr id="3" name="Tijdelijke aanduiding voor inhoud 2">
            <a:extLst>
              <a:ext uri="{FF2B5EF4-FFF2-40B4-BE49-F238E27FC236}">
                <a16:creationId xmlns:a16="http://schemas.microsoft.com/office/drawing/2014/main" id="{F6E83F84-3203-5F42-BD89-01479C9483CA}"/>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inhoud 3">
            <a:extLst>
              <a:ext uri="{FF2B5EF4-FFF2-40B4-BE49-F238E27FC236}">
                <a16:creationId xmlns:a16="http://schemas.microsoft.com/office/drawing/2014/main" id="{FF31C9D1-A3F3-584E-B45B-EFF0E37CB266}"/>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5" name="Tijdelijke aanduiding voor datum 4">
            <a:extLst>
              <a:ext uri="{FF2B5EF4-FFF2-40B4-BE49-F238E27FC236}">
                <a16:creationId xmlns:a16="http://schemas.microsoft.com/office/drawing/2014/main" id="{3CE03883-6D99-5047-99F5-D54707ED412A}"/>
              </a:ext>
            </a:extLst>
          </p:cNvPr>
          <p:cNvSpPr>
            <a:spLocks noGrp="1"/>
          </p:cNvSpPr>
          <p:nvPr>
            <p:ph type="dt" sz="half" idx="10"/>
          </p:nvPr>
        </p:nvSpPr>
        <p:spPr/>
        <p:txBody>
          <a:bodyPr/>
          <a:lstStyle/>
          <a:p>
            <a:fld id="{429AA7CB-1B9C-334B-A3CC-74C926E69A35}" type="datetime1">
              <a:rPr lang="nl-NL" smtClean="0"/>
              <a:t>12-10-2023</a:t>
            </a:fld>
            <a:endParaRPr lang="en-GB"/>
          </a:p>
        </p:txBody>
      </p:sp>
      <p:sp>
        <p:nvSpPr>
          <p:cNvPr id="6" name="Tijdelijke aanduiding voor voettekst 5">
            <a:extLst>
              <a:ext uri="{FF2B5EF4-FFF2-40B4-BE49-F238E27FC236}">
                <a16:creationId xmlns:a16="http://schemas.microsoft.com/office/drawing/2014/main" id="{1FAAD4EF-8724-B047-A701-0C633E45A46D}"/>
              </a:ext>
            </a:extLst>
          </p:cNvPr>
          <p:cNvSpPr>
            <a:spLocks noGrp="1"/>
          </p:cNvSpPr>
          <p:nvPr>
            <p:ph type="ftr" sz="quarter" idx="11"/>
          </p:nvPr>
        </p:nvSpPr>
        <p:spPr/>
        <p:txBody>
          <a:bodyPr/>
          <a:lstStyle/>
          <a:p>
            <a:endParaRPr lang="en-GB"/>
          </a:p>
        </p:txBody>
      </p:sp>
      <p:sp>
        <p:nvSpPr>
          <p:cNvPr id="7" name="Tijdelijke aanduiding voor dianummer 6">
            <a:extLst>
              <a:ext uri="{FF2B5EF4-FFF2-40B4-BE49-F238E27FC236}">
                <a16:creationId xmlns:a16="http://schemas.microsoft.com/office/drawing/2014/main" id="{06C2B083-302B-8C4D-B122-A04FD8483CD9}"/>
              </a:ext>
            </a:extLst>
          </p:cNvPr>
          <p:cNvSpPr>
            <a:spLocks noGrp="1"/>
          </p:cNvSpPr>
          <p:nvPr>
            <p:ph type="sldNum" sz="quarter" idx="12"/>
          </p:nvPr>
        </p:nvSpPr>
        <p:spPr/>
        <p:txBody>
          <a:bodyPr/>
          <a:lstStyle/>
          <a:p>
            <a:fld id="{96C9D0BA-D606-4546-9748-B07575EFE9B6}" type="slidenum">
              <a:rPr lang="en-GB" smtClean="0"/>
              <a:t>‹nr.›</a:t>
            </a:fld>
            <a:endParaRPr lang="en-GB"/>
          </a:p>
        </p:txBody>
      </p:sp>
    </p:spTree>
    <p:extLst>
      <p:ext uri="{BB962C8B-B14F-4D97-AF65-F5344CB8AC3E}">
        <p14:creationId xmlns:p14="http://schemas.microsoft.com/office/powerpoint/2010/main" val="37204933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houd van twee - Grijs">
    <p:bg>
      <p:bgPr>
        <a:solidFill>
          <a:schemeClr val="bg2"/>
        </a:solidFill>
        <a:effectLst/>
      </p:bgPr>
    </p:bg>
    <p:spTree>
      <p:nvGrpSpPr>
        <p:cNvPr id="1" name=""/>
        <p:cNvGrpSpPr/>
        <p:nvPr/>
      </p:nvGrpSpPr>
      <p:grpSpPr>
        <a:xfrm>
          <a:off x="0" y="0"/>
          <a:ext cx="0" cy="0"/>
          <a:chOff x="0" y="0"/>
          <a:chExt cx="0" cy="0"/>
        </a:xfrm>
      </p:grpSpPr>
      <p:sp>
        <p:nvSpPr>
          <p:cNvPr id="7" name="Tijdelijke aanduiding voor datum 6">
            <a:extLst>
              <a:ext uri="{FF2B5EF4-FFF2-40B4-BE49-F238E27FC236}">
                <a16:creationId xmlns:a16="http://schemas.microsoft.com/office/drawing/2014/main" id="{F13AF129-33C9-1041-BD1A-D3B32EB96F89}"/>
              </a:ext>
            </a:extLst>
          </p:cNvPr>
          <p:cNvSpPr>
            <a:spLocks noGrp="1"/>
          </p:cNvSpPr>
          <p:nvPr>
            <p:ph type="dt" sz="half" idx="10"/>
          </p:nvPr>
        </p:nvSpPr>
        <p:spPr/>
        <p:txBody>
          <a:bodyPr/>
          <a:lstStyle/>
          <a:p>
            <a:fld id="{41C98ABD-4667-1B44-BAC3-A07BE72E1CB6}" type="datetime1">
              <a:rPr lang="nl-NL" smtClean="0"/>
              <a:t>12-10-2023</a:t>
            </a:fld>
            <a:endParaRPr lang="en-GB"/>
          </a:p>
        </p:txBody>
      </p:sp>
      <p:sp>
        <p:nvSpPr>
          <p:cNvPr id="8" name="Tijdelijke aanduiding voor voettekst 7">
            <a:extLst>
              <a:ext uri="{FF2B5EF4-FFF2-40B4-BE49-F238E27FC236}">
                <a16:creationId xmlns:a16="http://schemas.microsoft.com/office/drawing/2014/main" id="{688143E7-F3EC-B442-A85D-ADBC124A8663}"/>
              </a:ext>
            </a:extLst>
          </p:cNvPr>
          <p:cNvSpPr>
            <a:spLocks noGrp="1"/>
          </p:cNvSpPr>
          <p:nvPr>
            <p:ph type="ftr" sz="quarter" idx="11"/>
          </p:nvPr>
        </p:nvSpPr>
        <p:spPr/>
        <p:txBody>
          <a:bodyPr/>
          <a:lstStyle/>
          <a:p>
            <a:endParaRPr lang="en-GB"/>
          </a:p>
        </p:txBody>
      </p:sp>
      <p:sp>
        <p:nvSpPr>
          <p:cNvPr id="9" name="Tijdelijke aanduiding voor dianummer 8">
            <a:extLst>
              <a:ext uri="{FF2B5EF4-FFF2-40B4-BE49-F238E27FC236}">
                <a16:creationId xmlns:a16="http://schemas.microsoft.com/office/drawing/2014/main" id="{82020CB1-4067-6E45-97DD-04AFD204A6F8}"/>
              </a:ext>
            </a:extLst>
          </p:cNvPr>
          <p:cNvSpPr>
            <a:spLocks noGrp="1"/>
          </p:cNvSpPr>
          <p:nvPr>
            <p:ph type="sldNum" sz="quarter" idx="12"/>
          </p:nvPr>
        </p:nvSpPr>
        <p:spPr/>
        <p:txBody>
          <a:bodyPr/>
          <a:lstStyle/>
          <a:p>
            <a:fld id="{96C9D0BA-D606-4546-9748-B07575EFE9B6}" type="slidenum">
              <a:rPr lang="en-GB" smtClean="0"/>
              <a:t>‹nr.›</a:t>
            </a:fld>
            <a:endParaRPr lang="en-GB"/>
          </a:p>
        </p:txBody>
      </p:sp>
      <p:sp>
        <p:nvSpPr>
          <p:cNvPr id="10" name="Titel 1">
            <a:extLst>
              <a:ext uri="{FF2B5EF4-FFF2-40B4-BE49-F238E27FC236}">
                <a16:creationId xmlns:a16="http://schemas.microsoft.com/office/drawing/2014/main" id="{7E8B255E-9BE1-FB43-8026-085AB0EB913C}"/>
              </a:ext>
            </a:extLst>
          </p:cNvPr>
          <p:cNvSpPr>
            <a:spLocks noGrp="1"/>
          </p:cNvSpPr>
          <p:nvPr>
            <p:ph type="title" hasCustomPrompt="1"/>
          </p:nvPr>
        </p:nvSpPr>
        <p:spPr>
          <a:xfrm>
            <a:off x="838200" y="365125"/>
            <a:ext cx="10515600" cy="1325563"/>
          </a:xfrm>
        </p:spPr>
        <p:txBody>
          <a:bodyPr/>
          <a:lstStyle>
            <a:lvl1pPr>
              <a:defRPr>
                <a:solidFill>
                  <a:schemeClr val="bg1"/>
                </a:solidFill>
              </a:defRPr>
            </a:lvl1pPr>
          </a:lstStyle>
          <a:p>
            <a:r>
              <a:rPr lang="nl-NL" dirty="0"/>
              <a:t>Hier is ruimte voor een titel</a:t>
            </a:r>
            <a:endParaRPr lang="en-GB" dirty="0"/>
          </a:p>
        </p:txBody>
      </p:sp>
      <p:sp>
        <p:nvSpPr>
          <p:cNvPr id="11" name="Tijdelijke aanduiding voor inhoud 2">
            <a:extLst>
              <a:ext uri="{FF2B5EF4-FFF2-40B4-BE49-F238E27FC236}">
                <a16:creationId xmlns:a16="http://schemas.microsoft.com/office/drawing/2014/main" id="{A13FEE9D-10D2-DE4B-A3F4-D5155B4392B2}"/>
              </a:ext>
            </a:extLst>
          </p:cNvPr>
          <p:cNvSpPr>
            <a:spLocks noGrp="1"/>
          </p:cNvSpPr>
          <p:nvPr>
            <p:ph sz="half" idx="1"/>
          </p:nvPr>
        </p:nvSpPr>
        <p:spPr>
          <a:xfrm>
            <a:off x="838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12" name="Tijdelijke aanduiding voor inhoud 3">
            <a:extLst>
              <a:ext uri="{FF2B5EF4-FFF2-40B4-BE49-F238E27FC236}">
                <a16:creationId xmlns:a16="http://schemas.microsoft.com/office/drawing/2014/main" id="{3E7605F2-D1C5-6D4E-BEFE-61E2D36CC2C1}"/>
              </a:ext>
            </a:extLst>
          </p:cNvPr>
          <p:cNvSpPr>
            <a:spLocks noGrp="1"/>
          </p:cNvSpPr>
          <p:nvPr>
            <p:ph sz="half" idx="2"/>
          </p:nvPr>
        </p:nvSpPr>
        <p:spPr>
          <a:xfrm>
            <a:off x="6172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Tree>
    <p:extLst>
      <p:ext uri="{BB962C8B-B14F-4D97-AF65-F5344CB8AC3E}">
        <p14:creationId xmlns:p14="http://schemas.microsoft.com/office/powerpoint/2010/main" val="14107410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 Titeldia">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0A7AD1FC-67DF-EF45-9EC2-5132CFBED4FC}"/>
              </a:ext>
            </a:extLst>
          </p:cNvPr>
          <p:cNvSpPr/>
          <p:nvPr userDrawn="1"/>
        </p:nvSpPr>
        <p:spPr>
          <a:xfrm>
            <a:off x="-3937518" y="0"/>
            <a:ext cx="3601616" cy="6858000"/>
          </a:xfrm>
          <a:prstGeom prst="rect">
            <a:avLst/>
          </a:prstGeom>
          <a:ln>
            <a:noFill/>
          </a:ln>
          <a:effectLst>
            <a:outerShdw blurRad="50800" dist="38100" dir="2700000" algn="tl"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lang="en-GB" b="1" dirty="0" err="1">
                <a:solidFill>
                  <a:schemeClr val="tx2"/>
                </a:solidFill>
              </a:rPr>
              <a:t>Zelf</a:t>
            </a:r>
            <a:r>
              <a:rPr lang="en-GB" b="1" dirty="0">
                <a:solidFill>
                  <a:schemeClr val="tx2"/>
                </a:solidFill>
              </a:rPr>
              <a:t> </a:t>
            </a:r>
            <a:r>
              <a:rPr lang="en-GB" b="1" dirty="0" err="1">
                <a:solidFill>
                  <a:schemeClr val="tx2"/>
                </a:solidFill>
              </a:rPr>
              <a:t>een</a:t>
            </a:r>
            <a:r>
              <a:rPr lang="en-GB" b="1" dirty="0">
                <a:solidFill>
                  <a:schemeClr val="tx2"/>
                </a:solidFill>
              </a:rPr>
              <a:t> </a:t>
            </a:r>
            <a:r>
              <a:rPr lang="en-GB" b="1" dirty="0" err="1">
                <a:solidFill>
                  <a:schemeClr val="tx2"/>
                </a:solidFill>
              </a:rPr>
              <a:t>foto</a:t>
            </a:r>
            <a:r>
              <a:rPr lang="en-GB" b="1" dirty="0">
                <a:solidFill>
                  <a:schemeClr val="tx2"/>
                </a:solidFill>
              </a:rPr>
              <a:t> op de </a:t>
            </a:r>
            <a:r>
              <a:rPr lang="en-GB" b="1" dirty="0" err="1">
                <a:solidFill>
                  <a:schemeClr val="tx2"/>
                </a:solidFill>
              </a:rPr>
              <a:t>titelpagina</a:t>
            </a:r>
            <a:r>
              <a:rPr lang="en-GB" b="1" dirty="0">
                <a:solidFill>
                  <a:schemeClr val="tx2"/>
                </a:solidFill>
              </a:rPr>
              <a:t> </a:t>
            </a:r>
            <a:r>
              <a:rPr lang="en-GB" b="1" dirty="0" err="1">
                <a:solidFill>
                  <a:schemeClr val="tx2"/>
                </a:solidFill>
              </a:rPr>
              <a:t>plaatsen</a:t>
            </a:r>
            <a:endParaRPr lang="en-GB" b="1" dirty="0">
              <a:solidFill>
                <a:schemeClr val="tx2"/>
              </a:solidFill>
            </a:endParaRPr>
          </a:p>
          <a:p>
            <a:pPr algn="l"/>
            <a:endParaRPr lang="en-GB" dirty="0">
              <a:solidFill>
                <a:schemeClr val="tx1"/>
              </a:solidFill>
            </a:endParaRPr>
          </a:p>
          <a:p>
            <a:pPr marL="342900" indent="-342900" algn="l">
              <a:buFont typeface="+mj-lt"/>
              <a:buAutoNum type="arabicPeriod"/>
            </a:pPr>
            <a:r>
              <a:rPr lang="en-GB" dirty="0" err="1">
                <a:solidFill>
                  <a:schemeClr val="tx1"/>
                </a:solidFill>
              </a:rPr>
              <a:t>Klik</a:t>
            </a:r>
            <a:r>
              <a:rPr lang="en-GB" dirty="0">
                <a:solidFill>
                  <a:schemeClr val="tx1"/>
                </a:solidFill>
              </a:rPr>
              <a:t> op het icon in het midden van het </a:t>
            </a:r>
            <a:r>
              <a:rPr lang="en-GB" dirty="0" err="1">
                <a:solidFill>
                  <a:schemeClr val="tx1"/>
                </a:solidFill>
              </a:rPr>
              <a:t>grijze</a:t>
            </a:r>
            <a:r>
              <a:rPr lang="en-GB" dirty="0">
                <a:solidFill>
                  <a:schemeClr val="tx1"/>
                </a:solidFill>
              </a:rPr>
              <a:t> </a:t>
            </a:r>
            <a:r>
              <a:rPr lang="en-GB" dirty="0" err="1">
                <a:solidFill>
                  <a:schemeClr val="tx1"/>
                </a:solidFill>
              </a:rPr>
              <a:t>kader</a:t>
            </a:r>
            <a:r>
              <a:rPr lang="en-GB" dirty="0">
                <a:solidFill>
                  <a:schemeClr val="tx1"/>
                </a:solidFill>
              </a:rPr>
              <a:t>.</a:t>
            </a:r>
          </a:p>
          <a:p>
            <a:pPr marL="342900" indent="-342900" algn="l">
              <a:buFont typeface="+mj-lt"/>
              <a:buAutoNum type="arabicPeriod"/>
            </a:pPr>
            <a:r>
              <a:rPr lang="en-GB" dirty="0" err="1">
                <a:solidFill>
                  <a:schemeClr val="tx1"/>
                </a:solidFill>
              </a:rPr>
              <a:t>Selecteer</a:t>
            </a:r>
            <a:r>
              <a:rPr lang="en-GB" dirty="0">
                <a:solidFill>
                  <a:schemeClr val="tx1"/>
                </a:solidFill>
              </a:rPr>
              <a:t> </a:t>
            </a:r>
            <a:r>
              <a:rPr lang="en-GB" dirty="0" err="1">
                <a:solidFill>
                  <a:schemeClr val="tx1"/>
                </a:solidFill>
              </a:rPr>
              <a:t>een</a:t>
            </a:r>
            <a:r>
              <a:rPr lang="en-GB" dirty="0">
                <a:solidFill>
                  <a:schemeClr val="tx1"/>
                </a:solidFill>
              </a:rPr>
              <a:t> </a:t>
            </a:r>
            <a:r>
              <a:rPr lang="en-GB" dirty="0" err="1">
                <a:solidFill>
                  <a:schemeClr val="tx1"/>
                </a:solidFill>
              </a:rPr>
              <a:t>kwalitatief</a:t>
            </a:r>
            <a:r>
              <a:rPr lang="en-GB" dirty="0">
                <a:solidFill>
                  <a:schemeClr val="tx1"/>
                </a:solidFill>
              </a:rPr>
              <a:t> </a:t>
            </a:r>
            <a:r>
              <a:rPr lang="en-GB" dirty="0" err="1">
                <a:solidFill>
                  <a:schemeClr val="tx1"/>
                </a:solidFill>
              </a:rPr>
              <a:t>goede</a:t>
            </a:r>
            <a:r>
              <a:rPr lang="en-GB" dirty="0">
                <a:solidFill>
                  <a:schemeClr val="tx1"/>
                </a:solidFill>
              </a:rPr>
              <a:t> </a:t>
            </a:r>
            <a:r>
              <a:rPr lang="en-GB" dirty="0" err="1">
                <a:solidFill>
                  <a:schemeClr val="tx1"/>
                </a:solidFill>
              </a:rPr>
              <a:t>foto</a:t>
            </a:r>
            <a:r>
              <a:rPr lang="en-GB" dirty="0">
                <a:solidFill>
                  <a:schemeClr val="tx1"/>
                </a:solidFill>
              </a:rPr>
              <a:t> in .jpg of .</a:t>
            </a:r>
            <a:r>
              <a:rPr lang="en-GB" dirty="0" err="1">
                <a:solidFill>
                  <a:schemeClr val="tx1"/>
                </a:solidFill>
              </a:rPr>
              <a:t>png</a:t>
            </a:r>
            <a:r>
              <a:rPr lang="en-GB" dirty="0">
                <a:solidFill>
                  <a:schemeClr val="tx1"/>
                </a:solidFill>
              </a:rPr>
              <a:t> </a:t>
            </a:r>
            <a:r>
              <a:rPr lang="en-GB" dirty="0" err="1">
                <a:solidFill>
                  <a:schemeClr val="tx1"/>
                </a:solidFill>
              </a:rPr>
              <a:t>en</a:t>
            </a:r>
            <a:r>
              <a:rPr lang="en-GB" dirty="0">
                <a:solidFill>
                  <a:schemeClr val="tx1"/>
                </a:solidFill>
              </a:rPr>
              <a:t> </a:t>
            </a:r>
            <a:r>
              <a:rPr lang="en-GB" dirty="0" err="1">
                <a:solidFill>
                  <a:schemeClr val="tx1"/>
                </a:solidFill>
              </a:rPr>
              <a:t>klik</a:t>
            </a:r>
            <a:r>
              <a:rPr lang="en-GB" dirty="0">
                <a:solidFill>
                  <a:schemeClr val="tx1"/>
                </a:solidFill>
              </a:rPr>
              <a:t> ‘OK’. Je </a:t>
            </a:r>
            <a:r>
              <a:rPr lang="en-GB" dirty="0" err="1">
                <a:solidFill>
                  <a:schemeClr val="tx1"/>
                </a:solidFill>
              </a:rPr>
              <a:t>foto</a:t>
            </a:r>
            <a:r>
              <a:rPr lang="en-GB" dirty="0">
                <a:solidFill>
                  <a:schemeClr val="tx1"/>
                </a:solidFill>
              </a:rPr>
              <a:t> </a:t>
            </a:r>
            <a:r>
              <a:rPr lang="en-GB" dirty="0" err="1">
                <a:solidFill>
                  <a:schemeClr val="tx1"/>
                </a:solidFill>
              </a:rPr>
              <a:t>wordt</a:t>
            </a:r>
            <a:r>
              <a:rPr lang="en-GB" dirty="0">
                <a:solidFill>
                  <a:schemeClr val="tx1"/>
                </a:solidFill>
              </a:rPr>
              <a:t> </a:t>
            </a:r>
            <a:r>
              <a:rPr lang="en-GB" dirty="0" err="1">
                <a:solidFill>
                  <a:schemeClr val="tx1"/>
                </a:solidFill>
              </a:rPr>
              <a:t>geplaatst</a:t>
            </a:r>
            <a:r>
              <a:rPr lang="en-GB" dirty="0">
                <a:solidFill>
                  <a:schemeClr val="tx1"/>
                </a:solidFill>
              </a:rPr>
              <a:t>.</a:t>
            </a:r>
          </a:p>
          <a:p>
            <a:pPr marL="342900" indent="-342900" algn="l">
              <a:buFont typeface="+mj-lt"/>
              <a:buAutoNum type="arabicPeriod"/>
            </a:pPr>
            <a:r>
              <a:rPr lang="en-GB" dirty="0" err="1">
                <a:solidFill>
                  <a:schemeClr val="tx1"/>
                </a:solidFill>
              </a:rPr>
              <a:t>Kopieer</a:t>
            </a:r>
            <a:r>
              <a:rPr lang="en-GB" dirty="0">
                <a:solidFill>
                  <a:schemeClr val="tx1"/>
                </a:solidFill>
              </a:rPr>
              <a:t> het Hanze </a:t>
            </a:r>
            <a:r>
              <a:rPr lang="en-GB" dirty="0" err="1">
                <a:solidFill>
                  <a:schemeClr val="tx1"/>
                </a:solidFill>
              </a:rPr>
              <a:t>Hogeschool</a:t>
            </a:r>
            <a:r>
              <a:rPr lang="en-GB" dirty="0">
                <a:solidFill>
                  <a:schemeClr val="tx1"/>
                </a:solidFill>
              </a:rPr>
              <a:t> logo + </a:t>
            </a:r>
            <a:r>
              <a:rPr lang="en-GB" dirty="0" err="1">
                <a:solidFill>
                  <a:schemeClr val="tx1"/>
                </a:solidFill>
              </a:rPr>
              <a:t>verloop</a:t>
            </a:r>
            <a:r>
              <a:rPr lang="en-GB" dirty="0">
                <a:solidFill>
                  <a:schemeClr val="tx1"/>
                </a:solidFill>
              </a:rPr>
              <a:t> </a:t>
            </a:r>
            <a:r>
              <a:rPr lang="en-GB" dirty="0" err="1">
                <a:solidFill>
                  <a:schemeClr val="tx1"/>
                </a:solidFill>
              </a:rPr>
              <a:t>kader</a:t>
            </a:r>
            <a:r>
              <a:rPr lang="en-GB" dirty="0">
                <a:solidFill>
                  <a:schemeClr val="tx1"/>
                </a:solidFill>
              </a:rPr>
              <a:t> op de </a:t>
            </a:r>
            <a:r>
              <a:rPr lang="en-GB" dirty="0" err="1">
                <a:solidFill>
                  <a:schemeClr val="tx1"/>
                </a:solidFill>
              </a:rPr>
              <a:t>verborgen</a:t>
            </a:r>
            <a:r>
              <a:rPr lang="en-GB" dirty="0">
                <a:solidFill>
                  <a:schemeClr val="tx1"/>
                </a:solidFill>
              </a:rPr>
              <a:t> slide 3.</a:t>
            </a:r>
          </a:p>
          <a:p>
            <a:pPr marL="342900" indent="-342900" algn="l">
              <a:buFont typeface="+mj-lt"/>
              <a:buAutoNum type="arabicPeriod"/>
            </a:pPr>
            <a:r>
              <a:rPr lang="en-GB" dirty="0" err="1">
                <a:solidFill>
                  <a:schemeClr val="tx1"/>
                </a:solidFill>
              </a:rPr>
              <a:t>Plak</a:t>
            </a:r>
            <a:r>
              <a:rPr lang="en-GB" dirty="0">
                <a:solidFill>
                  <a:schemeClr val="tx1"/>
                </a:solidFill>
              </a:rPr>
              <a:t> het </a:t>
            </a:r>
            <a:r>
              <a:rPr lang="en-GB" dirty="0" err="1">
                <a:solidFill>
                  <a:schemeClr val="tx1"/>
                </a:solidFill>
              </a:rPr>
              <a:t>gehele</a:t>
            </a:r>
            <a:r>
              <a:rPr lang="en-GB" dirty="0">
                <a:solidFill>
                  <a:schemeClr val="tx1"/>
                </a:solidFill>
              </a:rPr>
              <a:t> object (logo + </a:t>
            </a:r>
            <a:r>
              <a:rPr lang="en-GB" dirty="0" err="1">
                <a:solidFill>
                  <a:schemeClr val="tx1"/>
                </a:solidFill>
              </a:rPr>
              <a:t>kader</a:t>
            </a:r>
            <a:r>
              <a:rPr lang="en-GB" dirty="0">
                <a:solidFill>
                  <a:schemeClr val="tx1"/>
                </a:solidFill>
              </a:rPr>
              <a:t>) op de </a:t>
            </a:r>
            <a:r>
              <a:rPr lang="en-GB" dirty="0" err="1">
                <a:solidFill>
                  <a:schemeClr val="tx1"/>
                </a:solidFill>
              </a:rPr>
              <a:t>geplaatste</a:t>
            </a:r>
            <a:r>
              <a:rPr lang="en-GB" dirty="0">
                <a:solidFill>
                  <a:schemeClr val="tx1"/>
                </a:solidFill>
              </a:rPr>
              <a:t> </a:t>
            </a:r>
            <a:r>
              <a:rPr lang="en-GB" dirty="0" err="1">
                <a:solidFill>
                  <a:schemeClr val="tx1"/>
                </a:solidFill>
              </a:rPr>
              <a:t>foto</a:t>
            </a:r>
            <a:r>
              <a:rPr lang="en-GB" dirty="0">
                <a:solidFill>
                  <a:schemeClr val="tx1"/>
                </a:solidFill>
              </a:rPr>
              <a:t>.</a:t>
            </a:r>
          </a:p>
        </p:txBody>
      </p:sp>
      <p:sp>
        <p:nvSpPr>
          <p:cNvPr id="9" name="Tijdelijke aanduiding voor afbeelding 8">
            <a:extLst>
              <a:ext uri="{FF2B5EF4-FFF2-40B4-BE49-F238E27FC236}">
                <a16:creationId xmlns:a16="http://schemas.microsoft.com/office/drawing/2014/main" id="{0B3E0749-B0C2-0A44-9EFF-0A4EA1083FA6}"/>
              </a:ext>
            </a:extLst>
          </p:cNvPr>
          <p:cNvSpPr>
            <a:spLocks noGrp="1"/>
          </p:cNvSpPr>
          <p:nvPr>
            <p:ph type="pic" sz="quarter" idx="10"/>
          </p:nvPr>
        </p:nvSpPr>
        <p:spPr>
          <a:xfrm>
            <a:off x="0" y="0"/>
            <a:ext cx="12192000" cy="6858000"/>
          </a:xfrm>
          <a:prstGeom prst="rect">
            <a:avLst/>
          </a:prstGeom>
        </p:spPr>
        <p:txBody>
          <a:bodyPr anchor="ctr"/>
          <a:lstStyle>
            <a:lvl1pPr marL="0" indent="0" algn="ctr">
              <a:buNone/>
              <a:defRPr sz="1000" b="1"/>
            </a:lvl1pPr>
          </a:lstStyle>
          <a:p>
            <a:endParaRPr lang="en-GB"/>
          </a:p>
        </p:txBody>
      </p:sp>
    </p:spTree>
    <p:extLst>
      <p:ext uri="{BB962C8B-B14F-4D97-AF65-F5344CB8AC3E}">
        <p14:creationId xmlns:p14="http://schemas.microsoft.com/office/powerpoint/2010/main" val="13568011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Alleen titel - Wi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413701-B6A2-154E-BB2F-D9459C1C52EF}"/>
              </a:ext>
            </a:extLst>
          </p:cNvPr>
          <p:cNvSpPr>
            <a:spLocks noGrp="1"/>
          </p:cNvSpPr>
          <p:nvPr>
            <p:ph type="title" hasCustomPrompt="1"/>
          </p:nvPr>
        </p:nvSpPr>
        <p:spPr/>
        <p:txBody>
          <a:bodyPr/>
          <a:lstStyle/>
          <a:p>
            <a:r>
              <a:rPr lang="nl-NL" dirty="0"/>
              <a:t>Hier is ruimte voor een titel</a:t>
            </a:r>
            <a:endParaRPr lang="en-GB" dirty="0"/>
          </a:p>
        </p:txBody>
      </p:sp>
      <p:sp>
        <p:nvSpPr>
          <p:cNvPr id="3" name="Tijdelijke aanduiding voor datum 2">
            <a:extLst>
              <a:ext uri="{FF2B5EF4-FFF2-40B4-BE49-F238E27FC236}">
                <a16:creationId xmlns:a16="http://schemas.microsoft.com/office/drawing/2014/main" id="{563A0AA3-2DA8-6440-B4C2-555678A7A17C}"/>
              </a:ext>
            </a:extLst>
          </p:cNvPr>
          <p:cNvSpPr>
            <a:spLocks noGrp="1"/>
          </p:cNvSpPr>
          <p:nvPr>
            <p:ph type="dt" sz="half" idx="10"/>
          </p:nvPr>
        </p:nvSpPr>
        <p:spPr/>
        <p:txBody>
          <a:bodyPr/>
          <a:lstStyle/>
          <a:p>
            <a:fld id="{3120EDDA-872D-314C-90C8-EDE890E1F49C}" type="datetime1">
              <a:rPr lang="nl-NL" smtClean="0"/>
              <a:t>12-10-2023</a:t>
            </a:fld>
            <a:endParaRPr lang="en-GB"/>
          </a:p>
        </p:txBody>
      </p:sp>
      <p:sp>
        <p:nvSpPr>
          <p:cNvPr id="4" name="Tijdelijke aanduiding voor voettekst 3">
            <a:extLst>
              <a:ext uri="{FF2B5EF4-FFF2-40B4-BE49-F238E27FC236}">
                <a16:creationId xmlns:a16="http://schemas.microsoft.com/office/drawing/2014/main" id="{2124D3B5-8EAC-244E-9FED-E06640F5C5FB}"/>
              </a:ext>
            </a:extLst>
          </p:cNvPr>
          <p:cNvSpPr>
            <a:spLocks noGrp="1"/>
          </p:cNvSpPr>
          <p:nvPr>
            <p:ph type="ftr" sz="quarter" idx="11"/>
          </p:nvPr>
        </p:nvSpPr>
        <p:spPr/>
        <p:txBody>
          <a:bodyPr/>
          <a:lstStyle/>
          <a:p>
            <a:endParaRPr lang="en-GB"/>
          </a:p>
        </p:txBody>
      </p:sp>
      <p:sp>
        <p:nvSpPr>
          <p:cNvPr id="5" name="Tijdelijke aanduiding voor dianummer 4">
            <a:extLst>
              <a:ext uri="{FF2B5EF4-FFF2-40B4-BE49-F238E27FC236}">
                <a16:creationId xmlns:a16="http://schemas.microsoft.com/office/drawing/2014/main" id="{A215EA00-16B6-934F-8CFC-1A44D8226979}"/>
              </a:ext>
            </a:extLst>
          </p:cNvPr>
          <p:cNvSpPr>
            <a:spLocks noGrp="1"/>
          </p:cNvSpPr>
          <p:nvPr>
            <p:ph type="sldNum" sz="quarter" idx="12"/>
          </p:nvPr>
        </p:nvSpPr>
        <p:spPr/>
        <p:txBody>
          <a:bodyPr/>
          <a:lstStyle/>
          <a:p>
            <a:fld id="{96C9D0BA-D606-4546-9748-B07575EFE9B6}" type="slidenum">
              <a:rPr lang="en-GB" smtClean="0"/>
              <a:t>‹nr.›</a:t>
            </a:fld>
            <a:endParaRPr lang="en-GB"/>
          </a:p>
        </p:txBody>
      </p:sp>
    </p:spTree>
    <p:extLst>
      <p:ext uri="{BB962C8B-B14F-4D97-AF65-F5344CB8AC3E}">
        <p14:creationId xmlns:p14="http://schemas.microsoft.com/office/powerpoint/2010/main" val="39148435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Alleen titel - Grijs">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413701-B6A2-154E-BB2F-D9459C1C52EF}"/>
              </a:ext>
            </a:extLst>
          </p:cNvPr>
          <p:cNvSpPr>
            <a:spLocks noGrp="1"/>
          </p:cNvSpPr>
          <p:nvPr>
            <p:ph type="title" hasCustomPrompt="1"/>
          </p:nvPr>
        </p:nvSpPr>
        <p:spPr/>
        <p:txBody>
          <a:bodyPr/>
          <a:lstStyle>
            <a:lvl1pPr>
              <a:defRPr>
                <a:solidFill>
                  <a:schemeClr val="bg1"/>
                </a:solidFill>
              </a:defRPr>
            </a:lvl1pPr>
          </a:lstStyle>
          <a:p>
            <a:r>
              <a:rPr lang="nl-NL" dirty="0"/>
              <a:t>Hier is ruimte voor een titel</a:t>
            </a:r>
            <a:endParaRPr lang="en-GB" dirty="0"/>
          </a:p>
        </p:txBody>
      </p:sp>
      <p:sp>
        <p:nvSpPr>
          <p:cNvPr id="3" name="Tijdelijke aanduiding voor datum 2">
            <a:extLst>
              <a:ext uri="{FF2B5EF4-FFF2-40B4-BE49-F238E27FC236}">
                <a16:creationId xmlns:a16="http://schemas.microsoft.com/office/drawing/2014/main" id="{563A0AA3-2DA8-6440-B4C2-555678A7A17C}"/>
              </a:ext>
            </a:extLst>
          </p:cNvPr>
          <p:cNvSpPr>
            <a:spLocks noGrp="1"/>
          </p:cNvSpPr>
          <p:nvPr>
            <p:ph type="dt" sz="half" idx="10"/>
          </p:nvPr>
        </p:nvSpPr>
        <p:spPr/>
        <p:txBody>
          <a:bodyPr/>
          <a:lstStyle/>
          <a:p>
            <a:fld id="{3120EDDA-872D-314C-90C8-EDE890E1F49C}" type="datetime1">
              <a:rPr lang="nl-NL" smtClean="0"/>
              <a:t>12-10-2023</a:t>
            </a:fld>
            <a:endParaRPr lang="en-GB"/>
          </a:p>
        </p:txBody>
      </p:sp>
      <p:sp>
        <p:nvSpPr>
          <p:cNvPr id="4" name="Tijdelijke aanduiding voor voettekst 3">
            <a:extLst>
              <a:ext uri="{FF2B5EF4-FFF2-40B4-BE49-F238E27FC236}">
                <a16:creationId xmlns:a16="http://schemas.microsoft.com/office/drawing/2014/main" id="{2124D3B5-8EAC-244E-9FED-E06640F5C5FB}"/>
              </a:ext>
            </a:extLst>
          </p:cNvPr>
          <p:cNvSpPr>
            <a:spLocks noGrp="1"/>
          </p:cNvSpPr>
          <p:nvPr>
            <p:ph type="ftr" sz="quarter" idx="11"/>
          </p:nvPr>
        </p:nvSpPr>
        <p:spPr/>
        <p:txBody>
          <a:bodyPr/>
          <a:lstStyle/>
          <a:p>
            <a:endParaRPr lang="en-GB"/>
          </a:p>
        </p:txBody>
      </p:sp>
      <p:sp>
        <p:nvSpPr>
          <p:cNvPr id="5" name="Tijdelijke aanduiding voor dianummer 4">
            <a:extLst>
              <a:ext uri="{FF2B5EF4-FFF2-40B4-BE49-F238E27FC236}">
                <a16:creationId xmlns:a16="http://schemas.microsoft.com/office/drawing/2014/main" id="{A215EA00-16B6-934F-8CFC-1A44D8226979}"/>
              </a:ext>
            </a:extLst>
          </p:cNvPr>
          <p:cNvSpPr>
            <a:spLocks noGrp="1"/>
          </p:cNvSpPr>
          <p:nvPr>
            <p:ph type="sldNum" sz="quarter" idx="12"/>
          </p:nvPr>
        </p:nvSpPr>
        <p:spPr/>
        <p:txBody>
          <a:bodyPr/>
          <a:lstStyle/>
          <a:p>
            <a:fld id="{96C9D0BA-D606-4546-9748-B07575EFE9B6}" type="slidenum">
              <a:rPr lang="en-GB" smtClean="0"/>
              <a:t>‹nr.›</a:t>
            </a:fld>
            <a:endParaRPr lang="en-GB"/>
          </a:p>
        </p:txBody>
      </p:sp>
    </p:spTree>
    <p:extLst>
      <p:ext uri="{BB962C8B-B14F-4D97-AF65-F5344CB8AC3E}">
        <p14:creationId xmlns:p14="http://schemas.microsoft.com/office/powerpoint/2010/main" val="32319152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Afbeelding met bijschrift - Wi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C97958-670A-2046-BCE8-BB26C5980F29}"/>
              </a:ext>
            </a:extLst>
          </p:cNvPr>
          <p:cNvSpPr>
            <a:spLocks noGrp="1"/>
          </p:cNvSpPr>
          <p:nvPr>
            <p:ph type="title" hasCustomPrompt="1"/>
          </p:nvPr>
        </p:nvSpPr>
        <p:spPr>
          <a:xfrm>
            <a:off x="839788" y="457200"/>
            <a:ext cx="3932237" cy="1600200"/>
          </a:xfrm>
        </p:spPr>
        <p:txBody>
          <a:bodyPr anchor="t"/>
          <a:lstStyle>
            <a:lvl1pPr>
              <a:defRPr sz="3200"/>
            </a:lvl1pPr>
          </a:lstStyle>
          <a:p>
            <a:r>
              <a:rPr lang="nl-NL" dirty="0"/>
              <a:t>Hier is ruimte voor een titel</a:t>
            </a:r>
            <a:endParaRPr lang="en-GB" dirty="0"/>
          </a:p>
        </p:txBody>
      </p:sp>
      <p:sp>
        <p:nvSpPr>
          <p:cNvPr id="3" name="Tijdelijke aanduiding voor afbeelding 2">
            <a:extLst>
              <a:ext uri="{FF2B5EF4-FFF2-40B4-BE49-F238E27FC236}">
                <a16:creationId xmlns:a16="http://schemas.microsoft.com/office/drawing/2014/main" id="{1CF36DAD-AB93-C141-833A-A802F11571BD}"/>
              </a:ext>
            </a:extLst>
          </p:cNvPr>
          <p:cNvSpPr>
            <a:spLocks noGrp="1"/>
          </p:cNvSpPr>
          <p:nvPr>
            <p:ph type="pic" idx="1"/>
          </p:nvPr>
        </p:nvSpPr>
        <p:spPr>
          <a:xfrm>
            <a:off x="5183188" y="457201"/>
            <a:ext cx="6172200" cy="5403850"/>
          </a:xfrm>
        </p:spPr>
        <p:txBody>
          <a:bodyPr anchor="ctr">
            <a:normAutofit/>
          </a:bodyPr>
          <a:lstStyle>
            <a:lvl1pPr marL="0" indent="0" algn="ctr">
              <a:buNone/>
              <a:defRPr sz="1000" b="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ijdelijke aanduiding voor tekst 3">
            <a:extLst>
              <a:ext uri="{FF2B5EF4-FFF2-40B4-BE49-F238E27FC236}">
                <a16:creationId xmlns:a16="http://schemas.microsoft.com/office/drawing/2014/main" id="{794935E3-F616-5F4C-8294-7BE64A3BE78C}"/>
              </a:ext>
            </a:extLst>
          </p:cNvPr>
          <p:cNvSpPr>
            <a:spLocks noGrp="1"/>
          </p:cNvSpPr>
          <p:nvPr>
            <p:ph type="body" sz="half" idx="2"/>
          </p:nvPr>
        </p:nvSpPr>
        <p:spPr>
          <a:xfrm>
            <a:off x="839788" y="2228850"/>
            <a:ext cx="3932237" cy="364013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84F37B2C-3BFB-2D45-AE96-175A51B76655}"/>
              </a:ext>
            </a:extLst>
          </p:cNvPr>
          <p:cNvSpPr>
            <a:spLocks noGrp="1"/>
          </p:cNvSpPr>
          <p:nvPr>
            <p:ph type="dt" sz="half" idx="10"/>
          </p:nvPr>
        </p:nvSpPr>
        <p:spPr/>
        <p:txBody>
          <a:bodyPr/>
          <a:lstStyle/>
          <a:p>
            <a:fld id="{C6111902-0205-EF40-BEB1-B333824E5572}" type="datetime1">
              <a:rPr lang="nl-NL" smtClean="0"/>
              <a:t>12-10-2023</a:t>
            </a:fld>
            <a:endParaRPr lang="en-GB"/>
          </a:p>
        </p:txBody>
      </p:sp>
      <p:sp>
        <p:nvSpPr>
          <p:cNvPr id="6" name="Tijdelijke aanduiding voor voettekst 5">
            <a:extLst>
              <a:ext uri="{FF2B5EF4-FFF2-40B4-BE49-F238E27FC236}">
                <a16:creationId xmlns:a16="http://schemas.microsoft.com/office/drawing/2014/main" id="{FA4F5BEC-39CA-2A4B-96C5-4C53DD25B7D2}"/>
              </a:ext>
            </a:extLst>
          </p:cNvPr>
          <p:cNvSpPr>
            <a:spLocks noGrp="1"/>
          </p:cNvSpPr>
          <p:nvPr>
            <p:ph type="ftr" sz="quarter" idx="11"/>
          </p:nvPr>
        </p:nvSpPr>
        <p:spPr/>
        <p:txBody>
          <a:bodyPr/>
          <a:lstStyle/>
          <a:p>
            <a:endParaRPr lang="en-GB"/>
          </a:p>
        </p:txBody>
      </p:sp>
      <p:sp>
        <p:nvSpPr>
          <p:cNvPr id="7" name="Tijdelijke aanduiding voor dianummer 6">
            <a:extLst>
              <a:ext uri="{FF2B5EF4-FFF2-40B4-BE49-F238E27FC236}">
                <a16:creationId xmlns:a16="http://schemas.microsoft.com/office/drawing/2014/main" id="{B8E99572-DA41-084C-AFBD-F848917BD3A8}"/>
              </a:ext>
            </a:extLst>
          </p:cNvPr>
          <p:cNvSpPr>
            <a:spLocks noGrp="1"/>
          </p:cNvSpPr>
          <p:nvPr>
            <p:ph type="sldNum" sz="quarter" idx="12"/>
          </p:nvPr>
        </p:nvSpPr>
        <p:spPr/>
        <p:txBody>
          <a:bodyPr/>
          <a:lstStyle/>
          <a:p>
            <a:fld id="{96C9D0BA-D606-4546-9748-B07575EFE9B6}" type="slidenum">
              <a:rPr lang="en-GB" smtClean="0"/>
              <a:t>‹nr.›</a:t>
            </a:fld>
            <a:endParaRPr lang="en-GB"/>
          </a:p>
        </p:txBody>
      </p:sp>
    </p:spTree>
    <p:extLst>
      <p:ext uri="{BB962C8B-B14F-4D97-AF65-F5344CB8AC3E}">
        <p14:creationId xmlns:p14="http://schemas.microsoft.com/office/powerpoint/2010/main" val="2968484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Afbeelding met bijschrift - Grijs">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C97958-670A-2046-BCE8-BB26C5980F29}"/>
              </a:ext>
            </a:extLst>
          </p:cNvPr>
          <p:cNvSpPr>
            <a:spLocks noGrp="1"/>
          </p:cNvSpPr>
          <p:nvPr>
            <p:ph type="title" hasCustomPrompt="1"/>
          </p:nvPr>
        </p:nvSpPr>
        <p:spPr>
          <a:xfrm>
            <a:off x="839788" y="457200"/>
            <a:ext cx="3932237" cy="1600200"/>
          </a:xfrm>
        </p:spPr>
        <p:txBody>
          <a:bodyPr anchor="t"/>
          <a:lstStyle>
            <a:lvl1pPr>
              <a:defRPr sz="3200">
                <a:solidFill>
                  <a:schemeClr val="bg1"/>
                </a:solidFill>
              </a:defRPr>
            </a:lvl1pPr>
          </a:lstStyle>
          <a:p>
            <a:r>
              <a:rPr lang="nl-NL" dirty="0"/>
              <a:t>Hier is ruimte voor een titel</a:t>
            </a:r>
            <a:endParaRPr lang="en-GB" dirty="0"/>
          </a:p>
        </p:txBody>
      </p:sp>
      <p:sp>
        <p:nvSpPr>
          <p:cNvPr id="3" name="Tijdelijke aanduiding voor afbeelding 2">
            <a:extLst>
              <a:ext uri="{FF2B5EF4-FFF2-40B4-BE49-F238E27FC236}">
                <a16:creationId xmlns:a16="http://schemas.microsoft.com/office/drawing/2014/main" id="{1CF36DAD-AB93-C141-833A-A802F11571BD}"/>
              </a:ext>
            </a:extLst>
          </p:cNvPr>
          <p:cNvSpPr>
            <a:spLocks noGrp="1"/>
          </p:cNvSpPr>
          <p:nvPr>
            <p:ph type="pic" idx="1"/>
          </p:nvPr>
        </p:nvSpPr>
        <p:spPr>
          <a:xfrm>
            <a:off x="5183188" y="457201"/>
            <a:ext cx="6172200" cy="5403850"/>
          </a:xfrm>
        </p:spPr>
        <p:txBody>
          <a:bodyPr anchor="ctr">
            <a:normAutofit/>
          </a:bodyPr>
          <a:lstStyle>
            <a:lvl1pPr marL="0" indent="0" algn="ctr">
              <a:buNone/>
              <a:defRPr sz="1000" b="1">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ijdelijke aanduiding voor tekst 3">
            <a:extLst>
              <a:ext uri="{FF2B5EF4-FFF2-40B4-BE49-F238E27FC236}">
                <a16:creationId xmlns:a16="http://schemas.microsoft.com/office/drawing/2014/main" id="{794935E3-F616-5F4C-8294-7BE64A3BE78C}"/>
              </a:ext>
            </a:extLst>
          </p:cNvPr>
          <p:cNvSpPr>
            <a:spLocks noGrp="1"/>
          </p:cNvSpPr>
          <p:nvPr>
            <p:ph type="body" sz="half" idx="2"/>
          </p:nvPr>
        </p:nvSpPr>
        <p:spPr>
          <a:xfrm>
            <a:off x="839788" y="2228850"/>
            <a:ext cx="3932237" cy="364013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84F37B2C-3BFB-2D45-AE96-175A51B76655}"/>
              </a:ext>
            </a:extLst>
          </p:cNvPr>
          <p:cNvSpPr>
            <a:spLocks noGrp="1"/>
          </p:cNvSpPr>
          <p:nvPr>
            <p:ph type="dt" sz="half" idx="10"/>
          </p:nvPr>
        </p:nvSpPr>
        <p:spPr/>
        <p:txBody>
          <a:bodyPr/>
          <a:lstStyle/>
          <a:p>
            <a:fld id="{C6111902-0205-EF40-BEB1-B333824E5572}" type="datetime1">
              <a:rPr lang="nl-NL" smtClean="0"/>
              <a:t>12-10-2023</a:t>
            </a:fld>
            <a:endParaRPr lang="en-GB"/>
          </a:p>
        </p:txBody>
      </p:sp>
      <p:sp>
        <p:nvSpPr>
          <p:cNvPr id="6" name="Tijdelijke aanduiding voor voettekst 5">
            <a:extLst>
              <a:ext uri="{FF2B5EF4-FFF2-40B4-BE49-F238E27FC236}">
                <a16:creationId xmlns:a16="http://schemas.microsoft.com/office/drawing/2014/main" id="{FA4F5BEC-39CA-2A4B-96C5-4C53DD25B7D2}"/>
              </a:ext>
            </a:extLst>
          </p:cNvPr>
          <p:cNvSpPr>
            <a:spLocks noGrp="1"/>
          </p:cNvSpPr>
          <p:nvPr>
            <p:ph type="ftr" sz="quarter" idx="11"/>
          </p:nvPr>
        </p:nvSpPr>
        <p:spPr/>
        <p:txBody>
          <a:bodyPr/>
          <a:lstStyle/>
          <a:p>
            <a:endParaRPr lang="en-GB"/>
          </a:p>
        </p:txBody>
      </p:sp>
      <p:sp>
        <p:nvSpPr>
          <p:cNvPr id="7" name="Tijdelijke aanduiding voor dianummer 6">
            <a:extLst>
              <a:ext uri="{FF2B5EF4-FFF2-40B4-BE49-F238E27FC236}">
                <a16:creationId xmlns:a16="http://schemas.microsoft.com/office/drawing/2014/main" id="{B8E99572-DA41-084C-AFBD-F848917BD3A8}"/>
              </a:ext>
            </a:extLst>
          </p:cNvPr>
          <p:cNvSpPr>
            <a:spLocks noGrp="1"/>
          </p:cNvSpPr>
          <p:nvPr>
            <p:ph type="sldNum" sz="quarter" idx="12"/>
          </p:nvPr>
        </p:nvSpPr>
        <p:spPr/>
        <p:txBody>
          <a:bodyPr/>
          <a:lstStyle/>
          <a:p>
            <a:fld id="{96C9D0BA-D606-4546-9748-B07575EFE9B6}" type="slidenum">
              <a:rPr lang="en-GB" smtClean="0"/>
              <a:t>‹nr.›</a:t>
            </a:fld>
            <a:endParaRPr lang="en-GB"/>
          </a:p>
        </p:txBody>
      </p:sp>
    </p:spTree>
    <p:extLst>
      <p:ext uri="{BB962C8B-B14F-4D97-AF65-F5344CB8AC3E}">
        <p14:creationId xmlns:p14="http://schemas.microsoft.com/office/powerpoint/2010/main" val="30815028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kst en beeld - Wi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5C22C2-B1C9-EC4B-AA53-E07CC141A52E}"/>
              </a:ext>
            </a:extLst>
          </p:cNvPr>
          <p:cNvSpPr>
            <a:spLocks noGrp="1"/>
          </p:cNvSpPr>
          <p:nvPr>
            <p:ph type="title" hasCustomPrompt="1"/>
          </p:nvPr>
        </p:nvSpPr>
        <p:spPr>
          <a:xfrm>
            <a:off x="838201" y="365125"/>
            <a:ext cx="4680000" cy="1325563"/>
          </a:xfrm>
        </p:spPr>
        <p:txBody>
          <a:bodyPr anchor="t"/>
          <a:lstStyle/>
          <a:p>
            <a:r>
              <a:rPr lang="nl-NL" dirty="0"/>
              <a:t>Hier is ruimte voor een titel</a:t>
            </a:r>
            <a:endParaRPr lang="en-GB" dirty="0"/>
          </a:p>
        </p:txBody>
      </p:sp>
      <p:sp>
        <p:nvSpPr>
          <p:cNvPr id="7" name="Tijdelijke aanduiding voor afbeelding 8">
            <a:extLst>
              <a:ext uri="{FF2B5EF4-FFF2-40B4-BE49-F238E27FC236}">
                <a16:creationId xmlns:a16="http://schemas.microsoft.com/office/drawing/2014/main" id="{B6667F28-2F1C-6740-BE99-C779031715CD}"/>
              </a:ext>
            </a:extLst>
          </p:cNvPr>
          <p:cNvSpPr>
            <a:spLocks noGrp="1"/>
          </p:cNvSpPr>
          <p:nvPr>
            <p:ph type="pic" sz="quarter" idx="13"/>
          </p:nvPr>
        </p:nvSpPr>
        <p:spPr>
          <a:xfrm>
            <a:off x="6096001" y="0"/>
            <a:ext cx="6096000" cy="6858000"/>
          </a:xfrm>
          <a:prstGeom prst="rect">
            <a:avLst/>
          </a:prstGeom>
          <a:blipFill>
            <a:blip r:embed="rId2"/>
            <a:srcRect/>
            <a:stretch>
              <a:fillRect/>
            </a:stretch>
          </a:blipFill>
        </p:spPr>
        <p:txBody>
          <a:bodyPr anchor="ctr">
            <a:normAutofit/>
          </a:bodyPr>
          <a:lstStyle>
            <a:lvl1pPr marL="0" indent="0" algn="ctr">
              <a:buNone/>
              <a:defRPr sz="1000" b="1">
                <a:solidFill>
                  <a:schemeClr val="bg1"/>
                </a:solidFill>
              </a:defRPr>
            </a:lvl1pPr>
          </a:lstStyle>
          <a:p>
            <a:endParaRPr lang="en-GB"/>
          </a:p>
        </p:txBody>
      </p:sp>
      <p:sp>
        <p:nvSpPr>
          <p:cNvPr id="9" name="Tijdelijke aanduiding voor inhoud 8">
            <a:extLst>
              <a:ext uri="{FF2B5EF4-FFF2-40B4-BE49-F238E27FC236}">
                <a16:creationId xmlns:a16="http://schemas.microsoft.com/office/drawing/2014/main" id="{2D0C230F-9D80-294B-A1A8-561C69F05391}"/>
              </a:ext>
            </a:extLst>
          </p:cNvPr>
          <p:cNvSpPr>
            <a:spLocks noGrp="1"/>
          </p:cNvSpPr>
          <p:nvPr>
            <p:ph sz="quarter" idx="14"/>
          </p:nvPr>
        </p:nvSpPr>
        <p:spPr>
          <a:xfrm>
            <a:off x="838201" y="1828800"/>
            <a:ext cx="4680000" cy="4371975"/>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GB" dirty="0"/>
          </a:p>
        </p:txBody>
      </p:sp>
      <p:sp>
        <p:nvSpPr>
          <p:cNvPr id="10" name="Tijdelijke aanduiding voor datum 9">
            <a:extLst>
              <a:ext uri="{FF2B5EF4-FFF2-40B4-BE49-F238E27FC236}">
                <a16:creationId xmlns:a16="http://schemas.microsoft.com/office/drawing/2014/main" id="{D29630A5-5980-BC4B-AD46-3E93933F9927}"/>
              </a:ext>
            </a:extLst>
          </p:cNvPr>
          <p:cNvSpPr>
            <a:spLocks noGrp="1"/>
          </p:cNvSpPr>
          <p:nvPr>
            <p:ph type="dt" sz="half" idx="15"/>
          </p:nvPr>
        </p:nvSpPr>
        <p:spPr/>
        <p:txBody>
          <a:bodyPr/>
          <a:lstStyle/>
          <a:p>
            <a:fld id="{72CE388F-804A-504A-8DB1-3735CB7C8802}" type="datetimeFigureOut">
              <a:rPr lang="en-GB" smtClean="0"/>
              <a:t>12/10/2023</a:t>
            </a:fld>
            <a:endParaRPr lang="en-GB"/>
          </a:p>
        </p:txBody>
      </p:sp>
      <p:sp>
        <p:nvSpPr>
          <p:cNvPr id="11" name="Tijdelijke aanduiding voor dianummer 10">
            <a:extLst>
              <a:ext uri="{FF2B5EF4-FFF2-40B4-BE49-F238E27FC236}">
                <a16:creationId xmlns:a16="http://schemas.microsoft.com/office/drawing/2014/main" id="{4086FD13-0BA9-AE4F-80C6-FD19FFB058C9}"/>
              </a:ext>
            </a:extLst>
          </p:cNvPr>
          <p:cNvSpPr>
            <a:spLocks noGrp="1"/>
          </p:cNvSpPr>
          <p:nvPr>
            <p:ph type="sldNum" sz="quarter" idx="16"/>
          </p:nvPr>
        </p:nvSpPr>
        <p:spPr/>
        <p:txBody>
          <a:bodyPr/>
          <a:lstStyle/>
          <a:p>
            <a:fld id="{7020CB35-23EF-604E-A52A-63372DAFEC65}" type="slidenum">
              <a:rPr lang="en-GB" smtClean="0"/>
              <a:t>‹nr.›</a:t>
            </a:fld>
            <a:endParaRPr lang="en-GB"/>
          </a:p>
        </p:txBody>
      </p:sp>
      <p:sp>
        <p:nvSpPr>
          <p:cNvPr id="12" name="Rechthoek 11">
            <a:extLst>
              <a:ext uri="{FF2B5EF4-FFF2-40B4-BE49-F238E27FC236}">
                <a16:creationId xmlns:a16="http://schemas.microsoft.com/office/drawing/2014/main" id="{45FC71F9-F0D0-A945-A071-8052832B445D}"/>
              </a:ext>
            </a:extLst>
          </p:cNvPr>
          <p:cNvSpPr/>
          <p:nvPr userDrawn="1"/>
        </p:nvSpPr>
        <p:spPr>
          <a:xfrm>
            <a:off x="838200" y="-1"/>
            <a:ext cx="4680000" cy="162000"/>
          </a:xfrm>
          <a:prstGeom prst="rect">
            <a:avLst/>
          </a:prstGeom>
          <a:solidFill>
            <a:srgbClr val="D1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111799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ekst en beeld - Wi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5C22C2-B1C9-EC4B-AA53-E07CC141A52E}"/>
              </a:ext>
            </a:extLst>
          </p:cNvPr>
          <p:cNvSpPr>
            <a:spLocks noGrp="1"/>
          </p:cNvSpPr>
          <p:nvPr>
            <p:ph type="title" hasCustomPrompt="1"/>
          </p:nvPr>
        </p:nvSpPr>
        <p:spPr>
          <a:xfrm>
            <a:off x="838201" y="365125"/>
            <a:ext cx="4680000" cy="1325563"/>
          </a:xfrm>
        </p:spPr>
        <p:txBody>
          <a:bodyPr anchor="t"/>
          <a:lstStyle/>
          <a:p>
            <a:r>
              <a:rPr lang="nl-NL" dirty="0"/>
              <a:t>Hier is ruimte voor een titel</a:t>
            </a:r>
            <a:endParaRPr lang="en-GB" dirty="0"/>
          </a:p>
        </p:txBody>
      </p:sp>
      <p:sp>
        <p:nvSpPr>
          <p:cNvPr id="7" name="Tijdelijke aanduiding voor afbeelding 8">
            <a:extLst>
              <a:ext uri="{FF2B5EF4-FFF2-40B4-BE49-F238E27FC236}">
                <a16:creationId xmlns:a16="http://schemas.microsoft.com/office/drawing/2014/main" id="{B6667F28-2F1C-6740-BE99-C779031715CD}"/>
              </a:ext>
            </a:extLst>
          </p:cNvPr>
          <p:cNvSpPr>
            <a:spLocks noGrp="1"/>
          </p:cNvSpPr>
          <p:nvPr>
            <p:ph type="pic" sz="quarter" idx="13"/>
          </p:nvPr>
        </p:nvSpPr>
        <p:spPr>
          <a:xfrm>
            <a:off x="6096001" y="0"/>
            <a:ext cx="6096000" cy="6858000"/>
          </a:xfrm>
          <a:prstGeom prst="rect">
            <a:avLst/>
          </a:prstGeom>
          <a:blipFill>
            <a:blip r:embed="rId2"/>
            <a:srcRect/>
            <a:stretch>
              <a:fillRect/>
            </a:stretch>
          </a:blipFill>
        </p:spPr>
        <p:txBody>
          <a:bodyPr anchor="ctr">
            <a:normAutofit/>
          </a:bodyPr>
          <a:lstStyle>
            <a:lvl1pPr marL="0" indent="0" algn="ctr">
              <a:buNone/>
              <a:defRPr sz="1000" b="1"/>
            </a:lvl1pPr>
          </a:lstStyle>
          <a:p>
            <a:endParaRPr lang="en-GB" dirty="0"/>
          </a:p>
        </p:txBody>
      </p:sp>
      <p:sp>
        <p:nvSpPr>
          <p:cNvPr id="9" name="Tijdelijke aanduiding voor inhoud 8">
            <a:extLst>
              <a:ext uri="{FF2B5EF4-FFF2-40B4-BE49-F238E27FC236}">
                <a16:creationId xmlns:a16="http://schemas.microsoft.com/office/drawing/2014/main" id="{2D0C230F-9D80-294B-A1A8-561C69F05391}"/>
              </a:ext>
            </a:extLst>
          </p:cNvPr>
          <p:cNvSpPr>
            <a:spLocks noGrp="1"/>
          </p:cNvSpPr>
          <p:nvPr>
            <p:ph sz="quarter" idx="14"/>
          </p:nvPr>
        </p:nvSpPr>
        <p:spPr>
          <a:xfrm>
            <a:off x="838201" y="1828800"/>
            <a:ext cx="4680000" cy="4371975"/>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GB" dirty="0"/>
          </a:p>
        </p:txBody>
      </p:sp>
      <p:sp>
        <p:nvSpPr>
          <p:cNvPr id="10" name="Tijdelijke aanduiding voor datum 9">
            <a:extLst>
              <a:ext uri="{FF2B5EF4-FFF2-40B4-BE49-F238E27FC236}">
                <a16:creationId xmlns:a16="http://schemas.microsoft.com/office/drawing/2014/main" id="{D29630A5-5980-BC4B-AD46-3E93933F9927}"/>
              </a:ext>
            </a:extLst>
          </p:cNvPr>
          <p:cNvSpPr>
            <a:spLocks noGrp="1"/>
          </p:cNvSpPr>
          <p:nvPr>
            <p:ph type="dt" sz="half" idx="15"/>
          </p:nvPr>
        </p:nvSpPr>
        <p:spPr/>
        <p:txBody>
          <a:bodyPr/>
          <a:lstStyle/>
          <a:p>
            <a:fld id="{72CE388F-804A-504A-8DB1-3735CB7C8802}" type="datetimeFigureOut">
              <a:rPr lang="en-GB" smtClean="0"/>
              <a:t>12/10/2023</a:t>
            </a:fld>
            <a:endParaRPr lang="en-GB"/>
          </a:p>
        </p:txBody>
      </p:sp>
      <p:sp>
        <p:nvSpPr>
          <p:cNvPr id="11" name="Tijdelijke aanduiding voor dianummer 10">
            <a:extLst>
              <a:ext uri="{FF2B5EF4-FFF2-40B4-BE49-F238E27FC236}">
                <a16:creationId xmlns:a16="http://schemas.microsoft.com/office/drawing/2014/main" id="{4086FD13-0BA9-AE4F-80C6-FD19FFB058C9}"/>
              </a:ext>
            </a:extLst>
          </p:cNvPr>
          <p:cNvSpPr>
            <a:spLocks noGrp="1"/>
          </p:cNvSpPr>
          <p:nvPr>
            <p:ph type="sldNum" sz="quarter" idx="16"/>
          </p:nvPr>
        </p:nvSpPr>
        <p:spPr/>
        <p:txBody>
          <a:bodyPr/>
          <a:lstStyle/>
          <a:p>
            <a:fld id="{7020CB35-23EF-604E-A52A-63372DAFEC65}" type="slidenum">
              <a:rPr lang="en-GB" smtClean="0"/>
              <a:t>‹nr.›</a:t>
            </a:fld>
            <a:endParaRPr lang="en-GB"/>
          </a:p>
        </p:txBody>
      </p:sp>
      <p:sp>
        <p:nvSpPr>
          <p:cNvPr id="12" name="Rechthoek 11">
            <a:extLst>
              <a:ext uri="{FF2B5EF4-FFF2-40B4-BE49-F238E27FC236}">
                <a16:creationId xmlns:a16="http://schemas.microsoft.com/office/drawing/2014/main" id="{45FC71F9-F0D0-A945-A071-8052832B445D}"/>
              </a:ext>
            </a:extLst>
          </p:cNvPr>
          <p:cNvSpPr/>
          <p:nvPr userDrawn="1"/>
        </p:nvSpPr>
        <p:spPr>
          <a:xfrm>
            <a:off x="838200" y="-1"/>
            <a:ext cx="4680000" cy="162000"/>
          </a:xfrm>
          <a:prstGeom prst="rect">
            <a:avLst/>
          </a:prstGeom>
          <a:solidFill>
            <a:srgbClr val="D1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255002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Tekst en beeld - Wi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5C22C2-B1C9-EC4B-AA53-E07CC141A52E}"/>
              </a:ext>
            </a:extLst>
          </p:cNvPr>
          <p:cNvSpPr>
            <a:spLocks noGrp="1"/>
          </p:cNvSpPr>
          <p:nvPr>
            <p:ph type="title" hasCustomPrompt="1"/>
          </p:nvPr>
        </p:nvSpPr>
        <p:spPr>
          <a:xfrm>
            <a:off x="838201" y="365125"/>
            <a:ext cx="4680000" cy="1325563"/>
          </a:xfrm>
        </p:spPr>
        <p:txBody>
          <a:bodyPr anchor="t"/>
          <a:lstStyle/>
          <a:p>
            <a:r>
              <a:rPr lang="nl-NL" dirty="0"/>
              <a:t>Hier is ruimte voor een titel</a:t>
            </a:r>
            <a:endParaRPr lang="en-GB" dirty="0"/>
          </a:p>
        </p:txBody>
      </p:sp>
      <p:sp>
        <p:nvSpPr>
          <p:cNvPr id="7" name="Tijdelijke aanduiding voor afbeelding 8">
            <a:extLst>
              <a:ext uri="{FF2B5EF4-FFF2-40B4-BE49-F238E27FC236}">
                <a16:creationId xmlns:a16="http://schemas.microsoft.com/office/drawing/2014/main" id="{B6667F28-2F1C-6740-BE99-C779031715CD}"/>
              </a:ext>
            </a:extLst>
          </p:cNvPr>
          <p:cNvSpPr>
            <a:spLocks noGrp="1"/>
          </p:cNvSpPr>
          <p:nvPr>
            <p:ph type="pic" sz="quarter" idx="13"/>
          </p:nvPr>
        </p:nvSpPr>
        <p:spPr>
          <a:xfrm>
            <a:off x="6096001" y="0"/>
            <a:ext cx="6096000" cy="6858000"/>
          </a:xfrm>
          <a:prstGeom prst="rect">
            <a:avLst/>
          </a:prstGeom>
          <a:blipFill>
            <a:blip r:embed="rId2"/>
            <a:srcRect/>
            <a:stretch>
              <a:fillRect/>
            </a:stretch>
          </a:blipFill>
        </p:spPr>
        <p:txBody>
          <a:bodyPr anchor="ctr">
            <a:normAutofit/>
          </a:bodyPr>
          <a:lstStyle>
            <a:lvl1pPr marL="0" indent="0" algn="ctr">
              <a:buNone/>
              <a:defRPr sz="1000" b="1"/>
            </a:lvl1pPr>
          </a:lstStyle>
          <a:p>
            <a:endParaRPr lang="en-GB" dirty="0"/>
          </a:p>
        </p:txBody>
      </p:sp>
      <p:sp>
        <p:nvSpPr>
          <p:cNvPr id="9" name="Tijdelijke aanduiding voor inhoud 8">
            <a:extLst>
              <a:ext uri="{FF2B5EF4-FFF2-40B4-BE49-F238E27FC236}">
                <a16:creationId xmlns:a16="http://schemas.microsoft.com/office/drawing/2014/main" id="{2D0C230F-9D80-294B-A1A8-561C69F05391}"/>
              </a:ext>
            </a:extLst>
          </p:cNvPr>
          <p:cNvSpPr>
            <a:spLocks noGrp="1"/>
          </p:cNvSpPr>
          <p:nvPr>
            <p:ph sz="quarter" idx="14"/>
          </p:nvPr>
        </p:nvSpPr>
        <p:spPr>
          <a:xfrm>
            <a:off x="838201" y="1828800"/>
            <a:ext cx="4680000" cy="4371975"/>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GB" dirty="0"/>
          </a:p>
        </p:txBody>
      </p:sp>
      <p:sp>
        <p:nvSpPr>
          <p:cNvPr id="10" name="Tijdelijke aanduiding voor datum 9">
            <a:extLst>
              <a:ext uri="{FF2B5EF4-FFF2-40B4-BE49-F238E27FC236}">
                <a16:creationId xmlns:a16="http://schemas.microsoft.com/office/drawing/2014/main" id="{D29630A5-5980-BC4B-AD46-3E93933F9927}"/>
              </a:ext>
            </a:extLst>
          </p:cNvPr>
          <p:cNvSpPr>
            <a:spLocks noGrp="1"/>
          </p:cNvSpPr>
          <p:nvPr>
            <p:ph type="dt" sz="half" idx="15"/>
          </p:nvPr>
        </p:nvSpPr>
        <p:spPr/>
        <p:txBody>
          <a:bodyPr/>
          <a:lstStyle/>
          <a:p>
            <a:fld id="{72CE388F-804A-504A-8DB1-3735CB7C8802}" type="datetimeFigureOut">
              <a:rPr lang="en-GB" smtClean="0"/>
              <a:t>12/10/2023</a:t>
            </a:fld>
            <a:endParaRPr lang="en-GB"/>
          </a:p>
        </p:txBody>
      </p:sp>
      <p:sp>
        <p:nvSpPr>
          <p:cNvPr id="11" name="Tijdelijke aanduiding voor dianummer 10">
            <a:extLst>
              <a:ext uri="{FF2B5EF4-FFF2-40B4-BE49-F238E27FC236}">
                <a16:creationId xmlns:a16="http://schemas.microsoft.com/office/drawing/2014/main" id="{4086FD13-0BA9-AE4F-80C6-FD19FFB058C9}"/>
              </a:ext>
            </a:extLst>
          </p:cNvPr>
          <p:cNvSpPr>
            <a:spLocks noGrp="1"/>
          </p:cNvSpPr>
          <p:nvPr>
            <p:ph type="sldNum" sz="quarter" idx="16"/>
          </p:nvPr>
        </p:nvSpPr>
        <p:spPr/>
        <p:txBody>
          <a:bodyPr/>
          <a:lstStyle/>
          <a:p>
            <a:fld id="{7020CB35-23EF-604E-A52A-63372DAFEC65}" type="slidenum">
              <a:rPr lang="en-GB" smtClean="0"/>
              <a:t>‹nr.›</a:t>
            </a:fld>
            <a:endParaRPr lang="en-GB"/>
          </a:p>
        </p:txBody>
      </p:sp>
      <p:sp>
        <p:nvSpPr>
          <p:cNvPr id="12" name="Rechthoek 11">
            <a:extLst>
              <a:ext uri="{FF2B5EF4-FFF2-40B4-BE49-F238E27FC236}">
                <a16:creationId xmlns:a16="http://schemas.microsoft.com/office/drawing/2014/main" id="{45FC71F9-F0D0-A945-A071-8052832B445D}"/>
              </a:ext>
            </a:extLst>
          </p:cNvPr>
          <p:cNvSpPr/>
          <p:nvPr userDrawn="1"/>
        </p:nvSpPr>
        <p:spPr>
          <a:xfrm>
            <a:off x="838200" y="-1"/>
            <a:ext cx="4680000" cy="162000"/>
          </a:xfrm>
          <a:prstGeom prst="rect">
            <a:avLst/>
          </a:prstGeom>
          <a:solidFill>
            <a:srgbClr val="D1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395935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ekst en beeld - Wi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5C22C2-B1C9-EC4B-AA53-E07CC141A52E}"/>
              </a:ext>
            </a:extLst>
          </p:cNvPr>
          <p:cNvSpPr>
            <a:spLocks noGrp="1"/>
          </p:cNvSpPr>
          <p:nvPr>
            <p:ph type="title" hasCustomPrompt="1"/>
          </p:nvPr>
        </p:nvSpPr>
        <p:spPr>
          <a:xfrm>
            <a:off x="838201" y="365125"/>
            <a:ext cx="4680000" cy="1325563"/>
          </a:xfrm>
        </p:spPr>
        <p:txBody>
          <a:bodyPr anchor="t"/>
          <a:lstStyle/>
          <a:p>
            <a:r>
              <a:rPr lang="nl-NL" dirty="0"/>
              <a:t>Hier is ruimte voor een titel</a:t>
            </a:r>
            <a:endParaRPr lang="en-GB" dirty="0"/>
          </a:p>
        </p:txBody>
      </p:sp>
      <p:sp>
        <p:nvSpPr>
          <p:cNvPr id="7" name="Tijdelijke aanduiding voor afbeelding 8">
            <a:extLst>
              <a:ext uri="{FF2B5EF4-FFF2-40B4-BE49-F238E27FC236}">
                <a16:creationId xmlns:a16="http://schemas.microsoft.com/office/drawing/2014/main" id="{B6667F28-2F1C-6740-BE99-C779031715CD}"/>
              </a:ext>
            </a:extLst>
          </p:cNvPr>
          <p:cNvSpPr>
            <a:spLocks noGrp="1"/>
          </p:cNvSpPr>
          <p:nvPr>
            <p:ph type="pic" sz="quarter" idx="13"/>
          </p:nvPr>
        </p:nvSpPr>
        <p:spPr>
          <a:xfrm>
            <a:off x="6096001" y="0"/>
            <a:ext cx="6096000" cy="6858000"/>
          </a:xfrm>
          <a:prstGeom prst="rect">
            <a:avLst/>
          </a:prstGeom>
          <a:solidFill>
            <a:schemeClr val="bg2">
              <a:lumMod val="20000"/>
              <a:lumOff val="80000"/>
            </a:schemeClr>
          </a:solidFill>
        </p:spPr>
        <p:txBody>
          <a:bodyPr anchor="ctr">
            <a:normAutofit/>
          </a:bodyPr>
          <a:lstStyle>
            <a:lvl1pPr marL="0" indent="0" algn="ctr">
              <a:buNone/>
              <a:defRPr sz="1000" b="1"/>
            </a:lvl1pPr>
          </a:lstStyle>
          <a:p>
            <a:endParaRPr lang="en-GB"/>
          </a:p>
        </p:txBody>
      </p:sp>
      <p:sp>
        <p:nvSpPr>
          <p:cNvPr id="9" name="Tijdelijke aanduiding voor inhoud 8">
            <a:extLst>
              <a:ext uri="{FF2B5EF4-FFF2-40B4-BE49-F238E27FC236}">
                <a16:creationId xmlns:a16="http://schemas.microsoft.com/office/drawing/2014/main" id="{2D0C230F-9D80-294B-A1A8-561C69F05391}"/>
              </a:ext>
            </a:extLst>
          </p:cNvPr>
          <p:cNvSpPr>
            <a:spLocks noGrp="1"/>
          </p:cNvSpPr>
          <p:nvPr>
            <p:ph sz="quarter" idx="14"/>
          </p:nvPr>
        </p:nvSpPr>
        <p:spPr>
          <a:xfrm>
            <a:off x="838201" y="1828800"/>
            <a:ext cx="4680000" cy="4371975"/>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GB" dirty="0"/>
          </a:p>
        </p:txBody>
      </p:sp>
      <p:sp>
        <p:nvSpPr>
          <p:cNvPr id="10" name="Tijdelijke aanduiding voor datum 9">
            <a:extLst>
              <a:ext uri="{FF2B5EF4-FFF2-40B4-BE49-F238E27FC236}">
                <a16:creationId xmlns:a16="http://schemas.microsoft.com/office/drawing/2014/main" id="{D29630A5-5980-BC4B-AD46-3E93933F9927}"/>
              </a:ext>
            </a:extLst>
          </p:cNvPr>
          <p:cNvSpPr>
            <a:spLocks noGrp="1"/>
          </p:cNvSpPr>
          <p:nvPr>
            <p:ph type="dt" sz="half" idx="15"/>
          </p:nvPr>
        </p:nvSpPr>
        <p:spPr/>
        <p:txBody>
          <a:bodyPr/>
          <a:lstStyle/>
          <a:p>
            <a:fld id="{72CE388F-804A-504A-8DB1-3735CB7C8802}" type="datetimeFigureOut">
              <a:rPr lang="en-GB" smtClean="0"/>
              <a:t>12/10/2023</a:t>
            </a:fld>
            <a:endParaRPr lang="en-GB"/>
          </a:p>
        </p:txBody>
      </p:sp>
      <p:sp>
        <p:nvSpPr>
          <p:cNvPr id="11" name="Tijdelijke aanduiding voor dianummer 10">
            <a:extLst>
              <a:ext uri="{FF2B5EF4-FFF2-40B4-BE49-F238E27FC236}">
                <a16:creationId xmlns:a16="http://schemas.microsoft.com/office/drawing/2014/main" id="{4086FD13-0BA9-AE4F-80C6-FD19FFB058C9}"/>
              </a:ext>
            </a:extLst>
          </p:cNvPr>
          <p:cNvSpPr>
            <a:spLocks noGrp="1"/>
          </p:cNvSpPr>
          <p:nvPr>
            <p:ph type="sldNum" sz="quarter" idx="16"/>
          </p:nvPr>
        </p:nvSpPr>
        <p:spPr/>
        <p:txBody>
          <a:bodyPr/>
          <a:lstStyle/>
          <a:p>
            <a:fld id="{7020CB35-23EF-604E-A52A-63372DAFEC65}" type="slidenum">
              <a:rPr lang="en-GB" smtClean="0"/>
              <a:t>‹nr.›</a:t>
            </a:fld>
            <a:endParaRPr lang="en-GB"/>
          </a:p>
        </p:txBody>
      </p:sp>
      <p:sp>
        <p:nvSpPr>
          <p:cNvPr id="12" name="Rechthoek 11">
            <a:extLst>
              <a:ext uri="{FF2B5EF4-FFF2-40B4-BE49-F238E27FC236}">
                <a16:creationId xmlns:a16="http://schemas.microsoft.com/office/drawing/2014/main" id="{45FC71F9-F0D0-A945-A071-8052832B445D}"/>
              </a:ext>
            </a:extLst>
          </p:cNvPr>
          <p:cNvSpPr/>
          <p:nvPr userDrawn="1"/>
        </p:nvSpPr>
        <p:spPr>
          <a:xfrm>
            <a:off x="838200" y="-1"/>
            <a:ext cx="4680000" cy="162000"/>
          </a:xfrm>
          <a:prstGeom prst="rect">
            <a:avLst/>
          </a:prstGeom>
          <a:solidFill>
            <a:srgbClr val="D1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759270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kst en beeld - Grijs">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5C22C2-B1C9-EC4B-AA53-E07CC141A52E}"/>
              </a:ext>
            </a:extLst>
          </p:cNvPr>
          <p:cNvSpPr>
            <a:spLocks noGrp="1"/>
          </p:cNvSpPr>
          <p:nvPr>
            <p:ph type="title" hasCustomPrompt="1"/>
          </p:nvPr>
        </p:nvSpPr>
        <p:spPr>
          <a:xfrm>
            <a:off x="838201" y="365125"/>
            <a:ext cx="4680000" cy="1325563"/>
          </a:xfrm>
        </p:spPr>
        <p:txBody>
          <a:bodyPr anchor="t"/>
          <a:lstStyle>
            <a:lvl1pPr>
              <a:defRPr>
                <a:solidFill>
                  <a:schemeClr val="bg1"/>
                </a:solidFill>
              </a:defRPr>
            </a:lvl1pPr>
          </a:lstStyle>
          <a:p>
            <a:r>
              <a:rPr lang="nl-NL" dirty="0"/>
              <a:t>Hier is ruimte voor een titel</a:t>
            </a:r>
            <a:endParaRPr lang="en-GB" dirty="0"/>
          </a:p>
        </p:txBody>
      </p:sp>
      <p:sp>
        <p:nvSpPr>
          <p:cNvPr id="7" name="Tijdelijke aanduiding voor afbeelding 8">
            <a:extLst>
              <a:ext uri="{FF2B5EF4-FFF2-40B4-BE49-F238E27FC236}">
                <a16:creationId xmlns:a16="http://schemas.microsoft.com/office/drawing/2014/main" id="{B6667F28-2F1C-6740-BE99-C779031715CD}"/>
              </a:ext>
            </a:extLst>
          </p:cNvPr>
          <p:cNvSpPr>
            <a:spLocks noGrp="1"/>
          </p:cNvSpPr>
          <p:nvPr>
            <p:ph type="pic" sz="quarter" idx="13"/>
          </p:nvPr>
        </p:nvSpPr>
        <p:spPr>
          <a:xfrm>
            <a:off x="6096001" y="0"/>
            <a:ext cx="6096000" cy="6858000"/>
          </a:xfrm>
          <a:prstGeom prst="rect">
            <a:avLst/>
          </a:prstGeom>
          <a:blipFill>
            <a:blip r:embed="rId2"/>
            <a:srcRect/>
            <a:stretch>
              <a:fillRect/>
            </a:stretch>
          </a:blipFill>
        </p:spPr>
        <p:txBody>
          <a:bodyPr anchor="ctr">
            <a:normAutofit/>
          </a:bodyPr>
          <a:lstStyle>
            <a:lvl1pPr marL="0" indent="0" algn="ctr">
              <a:buNone/>
              <a:defRPr sz="1000" b="1">
                <a:solidFill>
                  <a:schemeClr val="tx1"/>
                </a:solidFill>
              </a:defRPr>
            </a:lvl1pPr>
          </a:lstStyle>
          <a:p>
            <a:endParaRPr lang="en-GB"/>
          </a:p>
        </p:txBody>
      </p:sp>
      <p:sp>
        <p:nvSpPr>
          <p:cNvPr id="9" name="Tijdelijke aanduiding voor inhoud 8">
            <a:extLst>
              <a:ext uri="{FF2B5EF4-FFF2-40B4-BE49-F238E27FC236}">
                <a16:creationId xmlns:a16="http://schemas.microsoft.com/office/drawing/2014/main" id="{2D0C230F-9D80-294B-A1A8-561C69F05391}"/>
              </a:ext>
            </a:extLst>
          </p:cNvPr>
          <p:cNvSpPr>
            <a:spLocks noGrp="1"/>
          </p:cNvSpPr>
          <p:nvPr>
            <p:ph sz="quarter" idx="14"/>
          </p:nvPr>
        </p:nvSpPr>
        <p:spPr>
          <a:xfrm>
            <a:off x="838201" y="1828800"/>
            <a:ext cx="4680000" cy="43719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GB" dirty="0"/>
          </a:p>
        </p:txBody>
      </p:sp>
      <p:sp>
        <p:nvSpPr>
          <p:cNvPr id="10" name="Tijdelijke aanduiding voor datum 9">
            <a:extLst>
              <a:ext uri="{FF2B5EF4-FFF2-40B4-BE49-F238E27FC236}">
                <a16:creationId xmlns:a16="http://schemas.microsoft.com/office/drawing/2014/main" id="{D29630A5-5980-BC4B-AD46-3E93933F9927}"/>
              </a:ext>
            </a:extLst>
          </p:cNvPr>
          <p:cNvSpPr>
            <a:spLocks noGrp="1"/>
          </p:cNvSpPr>
          <p:nvPr>
            <p:ph type="dt" sz="half" idx="15"/>
          </p:nvPr>
        </p:nvSpPr>
        <p:spPr/>
        <p:txBody>
          <a:bodyPr/>
          <a:lstStyle/>
          <a:p>
            <a:fld id="{72CE388F-804A-504A-8DB1-3735CB7C8802}" type="datetimeFigureOut">
              <a:rPr lang="en-GB" smtClean="0"/>
              <a:t>12/10/2023</a:t>
            </a:fld>
            <a:endParaRPr lang="en-GB"/>
          </a:p>
        </p:txBody>
      </p:sp>
      <p:sp>
        <p:nvSpPr>
          <p:cNvPr id="11" name="Tijdelijke aanduiding voor dianummer 10">
            <a:extLst>
              <a:ext uri="{FF2B5EF4-FFF2-40B4-BE49-F238E27FC236}">
                <a16:creationId xmlns:a16="http://schemas.microsoft.com/office/drawing/2014/main" id="{4086FD13-0BA9-AE4F-80C6-FD19FFB058C9}"/>
              </a:ext>
            </a:extLst>
          </p:cNvPr>
          <p:cNvSpPr>
            <a:spLocks noGrp="1"/>
          </p:cNvSpPr>
          <p:nvPr>
            <p:ph type="sldNum" sz="quarter" idx="16"/>
          </p:nvPr>
        </p:nvSpPr>
        <p:spPr/>
        <p:txBody>
          <a:bodyPr/>
          <a:lstStyle/>
          <a:p>
            <a:fld id="{7020CB35-23EF-604E-A52A-63372DAFEC65}" type="slidenum">
              <a:rPr lang="en-GB" smtClean="0"/>
              <a:t>‹nr.›</a:t>
            </a:fld>
            <a:endParaRPr lang="en-GB"/>
          </a:p>
        </p:txBody>
      </p:sp>
      <p:sp>
        <p:nvSpPr>
          <p:cNvPr id="12" name="Rechthoek 11">
            <a:extLst>
              <a:ext uri="{FF2B5EF4-FFF2-40B4-BE49-F238E27FC236}">
                <a16:creationId xmlns:a16="http://schemas.microsoft.com/office/drawing/2014/main" id="{45FC71F9-F0D0-A945-A071-8052832B445D}"/>
              </a:ext>
            </a:extLst>
          </p:cNvPr>
          <p:cNvSpPr/>
          <p:nvPr userDrawn="1"/>
        </p:nvSpPr>
        <p:spPr>
          <a:xfrm>
            <a:off x="838200" y="-1"/>
            <a:ext cx="4680000" cy="162000"/>
          </a:xfrm>
          <a:prstGeom prst="rect">
            <a:avLst/>
          </a:prstGeom>
          <a:solidFill>
            <a:srgbClr val="D1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237510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ekst en beeld - Grijs">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5C22C2-B1C9-EC4B-AA53-E07CC141A52E}"/>
              </a:ext>
            </a:extLst>
          </p:cNvPr>
          <p:cNvSpPr>
            <a:spLocks noGrp="1"/>
          </p:cNvSpPr>
          <p:nvPr>
            <p:ph type="title" hasCustomPrompt="1"/>
          </p:nvPr>
        </p:nvSpPr>
        <p:spPr>
          <a:xfrm>
            <a:off x="838201" y="365125"/>
            <a:ext cx="4680000" cy="1325563"/>
          </a:xfrm>
        </p:spPr>
        <p:txBody>
          <a:bodyPr anchor="t"/>
          <a:lstStyle>
            <a:lvl1pPr>
              <a:defRPr>
                <a:solidFill>
                  <a:schemeClr val="bg1"/>
                </a:solidFill>
              </a:defRPr>
            </a:lvl1pPr>
          </a:lstStyle>
          <a:p>
            <a:r>
              <a:rPr lang="nl-NL" dirty="0"/>
              <a:t>Hier is ruimte voor een titel</a:t>
            </a:r>
            <a:endParaRPr lang="en-GB" dirty="0"/>
          </a:p>
        </p:txBody>
      </p:sp>
      <p:sp>
        <p:nvSpPr>
          <p:cNvPr id="7" name="Tijdelijke aanduiding voor afbeelding 8">
            <a:extLst>
              <a:ext uri="{FF2B5EF4-FFF2-40B4-BE49-F238E27FC236}">
                <a16:creationId xmlns:a16="http://schemas.microsoft.com/office/drawing/2014/main" id="{B6667F28-2F1C-6740-BE99-C779031715CD}"/>
              </a:ext>
            </a:extLst>
          </p:cNvPr>
          <p:cNvSpPr>
            <a:spLocks noGrp="1"/>
          </p:cNvSpPr>
          <p:nvPr>
            <p:ph type="pic" sz="quarter" idx="13"/>
          </p:nvPr>
        </p:nvSpPr>
        <p:spPr>
          <a:xfrm>
            <a:off x="6096001" y="0"/>
            <a:ext cx="6096000" cy="6858000"/>
          </a:xfrm>
          <a:prstGeom prst="rect">
            <a:avLst/>
          </a:prstGeom>
          <a:blipFill>
            <a:blip r:embed="rId2"/>
            <a:srcRect/>
            <a:stretch>
              <a:fillRect/>
            </a:stretch>
          </a:blipFill>
        </p:spPr>
        <p:txBody>
          <a:bodyPr anchor="ctr">
            <a:normAutofit/>
          </a:bodyPr>
          <a:lstStyle>
            <a:lvl1pPr marL="0" indent="0" algn="ctr">
              <a:buNone/>
              <a:defRPr sz="1000" b="1">
                <a:solidFill>
                  <a:schemeClr val="bg1"/>
                </a:solidFill>
              </a:defRPr>
            </a:lvl1pPr>
          </a:lstStyle>
          <a:p>
            <a:endParaRPr lang="en-GB"/>
          </a:p>
        </p:txBody>
      </p:sp>
      <p:sp>
        <p:nvSpPr>
          <p:cNvPr id="9" name="Tijdelijke aanduiding voor inhoud 8">
            <a:extLst>
              <a:ext uri="{FF2B5EF4-FFF2-40B4-BE49-F238E27FC236}">
                <a16:creationId xmlns:a16="http://schemas.microsoft.com/office/drawing/2014/main" id="{2D0C230F-9D80-294B-A1A8-561C69F05391}"/>
              </a:ext>
            </a:extLst>
          </p:cNvPr>
          <p:cNvSpPr>
            <a:spLocks noGrp="1"/>
          </p:cNvSpPr>
          <p:nvPr>
            <p:ph sz="quarter" idx="14"/>
          </p:nvPr>
        </p:nvSpPr>
        <p:spPr>
          <a:xfrm>
            <a:off x="838201" y="1828800"/>
            <a:ext cx="4680000" cy="43719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GB" dirty="0"/>
          </a:p>
        </p:txBody>
      </p:sp>
      <p:sp>
        <p:nvSpPr>
          <p:cNvPr id="10" name="Tijdelijke aanduiding voor datum 9">
            <a:extLst>
              <a:ext uri="{FF2B5EF4-FFF2-40B4-BE49-F238E27FC236}">
                <a16:creationId xmlns:a16="http://schemas.microsoft.com/office/drawing/2014/main" id="{D29630A5-5980-BC4B-AD46-3E93933F9927}"/>
              </a:ext>
            </a:extLst>
          </p:cNvPr>
          <p:cNvSpPr>
            <a:spLocks noGrp="1"/>
          </p:cNvSpPr>
          <p:nvPr>
            <p:ph type="dt" sz="half" idx="15"/>
          </p:nvPr>
        </p:nvSpPr>
        <p:spPr/>
        <p:txBody>
          <a:bodyPr/>
          <a:lstStyle/>
          <a:p>
            <a:fld id="{72CE388F-804A-504A-8DB1-3735CB7C8802}" type="datetimeFigureOut">
              <a:rPr lang="en-GB" smtClean="0"/>
              <a:t>12/10/2023</a:t>
            </a:fld>
            <a:endParaRPr lang="en-GB"/>
          </a:p>
        </p:txBody>
      </p:sp>
      <p:sp>
        <p:nvSpPr>
          <p:cNvPr id="11" name="Tijdelijke aanduiding voor dianummer 10">
            <a:extLst>
              <a:ext uri="{FF2B5EF4-FFF2-40B4-BE49-F238E27FC236}">
                <a16:creationId xmlns:a16="http://schemas.microsoft.com/office/drawing/2014/main" id="{4086FD13-0BA9-AE4F-80C6-FD19FFB058C9}"/>
              </a:ext>
            </a:extLst>
          </p:cNvPr>
          <p:cNvSpPr>
            <a:spLocks noGrp="1"/>
          </p:cNvSpPr>
          <p:nvPr>
            <p:ph type="sldNum" sz="quarter" idx="16"/>
          </p:nvPr>
        </p:nvSpPr>
        <p:spPr/>
        <p:txBody>
          <a:bodyPr/>
          <a:lstStyle/>
          <a:p>
            <a:fld id="{7020CB35-23EF-604E-A52A-63372DAFEC65}" type="slidenum">
              <a:rPr lang="en-GB" smtClean="0"/>
              <a:t>‹nr.›</a:t>
            </a:fld>
            <a:endParaRPr lang="en-GB"/>
          </a:p>
        </p:txBody>
      </p:sp>
      <p:sp>
        <p:nvSpPr>
          <p:cNvPr id="12" name="Rechthoek 11">
            <a:extLst>
              <a:ext uri="{FF2B5EF4-FFF2-40B4-BE49-F238E27FC236}">
                <a16:creationId xmlns:a16="http://schemas.microsoft.com/office/drawing/2014/main" id="{45FC71F9-F0D0-A945-A071-8052832B445D}"/>
              </a:ext>
            </a:extLst>
          </p:cNvPr>
          <p:cNvSpPr/>
          <p:nvPr userDrawn="1"/>
        </p:nvSpPr>
        <p:spPr>
          <a:xfrm>
            <a:off x="838200" y="-1"/>
            <a:ext cx="4680000" cy="162000"/>
          </a:xfrm>
          <a:prstGeom prst="rect">
            <a:avLst/>
          </a:prstGeom>
          <a:solidFill>
            <a:srgbClr val="D1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694661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ulpmiddel - verloop">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61182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Tekst en beeld - Grijs">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5C22C2-B1C9-EC4B-AA53-E07CC141A52E}"/>
              </a:ext>
            </a:extLst>
          </p:cNvPr>
          <p:cNvSpPr>
            <a:spLocks noGrp="1"/>
          </p:cNvSpPr>
          <p:nvPr>
            <p:ph type="title" hasCustomPrompt="1"/>
          </p:nvPr>
        </p:nvSpPr>
        <p:spPr>
          <a:xfrm>
            <a:off x="838201" y="365125"/>
            <a:ext cx="4680000" cy="1325563"/>
          </a:xfrm>
        </p:spPr>
        <p:txBody>
          <a:bodyPr anchor="t"/>
          <a:lstStyle>
            <a:lvl1pPr>
              <a:defRPr>
                <a:solidFill>
                  <a:schemeClr val="bg1"/>
                </a:solidFill>
              </a:defRPr>
            </a:lvl1pPr>
          </a:lstStyle>
          <a:p>
            <a:r>
              <a:rPr lang="nl-NL" dirty="0"/>
              <a:t>Hier is ruimte voor een titel</a:t>
            </a:r>
            <a:endParaRPr lang="en-GB" dirty="0"/>
          </a:p>
        </p:txBody>
      </p:sp>
      <p:sp>
        <p:nvSpPr>
          <p:cNvPr id="7" name="Tijdelijke aanduiding voor afbeelding 8">
            <a:extLst>
              <a:ext uri="{FF2B5EF4-FFF2-40B4-BE49-F238E27FC236}">
                <a16:creationId xmlns:a16="http://schemas.microsoft.com/office/drawing/2014/main" id="{B6667F28-2F1C-6740-BE99-C779031715CD}"/>
              </a:ext>
            </a:extLst>
          </p:cNvPr>
          <p:cNvSpPr>
            <a:spLocks noGrp="1"/>
          </p:cNvSpPr>
          <p:nvPr>
            <p:ph type="pic" sz="quarter" idx="13"/>
          </p:nvPr>
        </p:nvSpPr>
        <p:spPr>
          <a:xfrm>
            <a:off x="6096001" y="0"/>
            <a:ext cx="6096000" cy="6858000"/>
          </a:xfrm>
          <a:prstGeom prst="rect">
            <a:avLst/>
          </a:prstGeom>
          <a:blipFill>
            <a:blip r:embed="rId2"/>
            <a:srcRect/>
            <a:stretch>
              <a:fillRect t="-35660" b="-13872"/>
            </a:stretch>
          </a:blipFill>
        </p:spPr>
        <p:txBody>
          <a:bodyPr anchor="ctr">
            <a:normAutofit/>
          </a:bodyPr>
          <a:lstStyle>
            <a:lvl1pPr marL="0" indent="0" algn="ctr">
              <a:buNone/>
              <a:defRPr sz="1000" b="1">
                <a:solidFill>
                  <a:schemeClr val="bg1"/>
                </a:solidFill>
              </a:defRPr>
            </a:lvl1pPr>
          </a:lstStyle>
          <a:p>
            <a:endParaRPr lang="en-GB" dirty="0"/>
          </a:p>
        </p:txBody>
      </p:sp>
      <p:sp>
        <p:nvSpPr>
          <p:cNvPr id="9" name="Tijdelijke aanduiding voor inhoud 8">
            <a:extLst>
              <a:ext uri="{FF2B5EF4-FFF2-40B4-BE49-F238E27FC236}">
                <a16:creationId xmlns:a16="http://schemas.microsoft.com/office/drawing/2014/main" id="{2D0C230F-9D80-294B-A1A8-561C69F05391}"/>
              </a:ext>
            </a:extLst>
          </p:cNvPr>
          <p:cNvSpPr>
            <a:spLocks noGrp="1"/>
          </p:cNvSpPr>
          <p:nvPr>
            <p:ph sz="quarter" idx="14"/>
          </p:nvPr>
        </p:nvSpPr>
        <p:spPr>
          <a:xfrm>
            <a:off x="838201" y="1828800"/>
            <a:ext cx="4680000" cy="43719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GB" dirty="0"/>
          </a:p>
        </p:txBody>
      </p:sp>
      <p:sp>
        <p:nvSpPr>
          <p:cNvPr id="10" name="Tijdelijke aanduiding voor datum 9">
            <a:extLst>
              <a:ext uri="{FF2B5EF4-FFF2-40B4-BE49-F238E27FC236}">
                <a16:creationId xmlns:a16="http://schemas.microsoft.com/office/drawing/2014/main" id="{D29630A5-5980-BC4B-AD46-3E93933F9927}"/>
              </a:ext>
            </a:extLst>
          </p:cNvPr>
          <p:cNvSpPr>
            <a:spLocks noGrp="1"/>
          </p:cNvSpPr>
          <p:nvPr>
            <p:ph type="dt" sz="half" idx="15"/>
          </p:nvPr>
        </p:nvSpPr>
        <p:spPr/>
        <p:txBody>
          <a:bodyPr/>
          <a:lstStyle/>
          <a:p>
            <a:fld id="{72CE388F-804A-504A-8DB1-3735CB7C8802}" type="datetimeFigureOut">
              <a:rPr lang="en-GB" smtClean="0"/>
              <a:t>12/10/2023</a:t>
            </a:fld>
            <a:endParaRPr lang="en-GB"/>
          </a:p>
        </p:txBody>
      </p:sp>
      <p:sp>
        <p:nvSpPr>
          <p:cNvPr id="11" name="Tijdelijke aanduiding voor dianummer 10">
            <a:extLst>
              <a:ext uri="{FF2B5EF4-FFF2-40B4-BE49-F238E27FC236}">
                <a16:creationId xmlns:a16="http://schemas.microsoft.com/office/drawing/2014/main" id="{4086FD13-0BA9-AE4F-80C6-FD19FFB058C9}"/>
              </a:ext>
            </a:extLst>
          </p:cNvPr>
          <p:cNvSpPr>
            <a:spLocks noGrp="1"/>
          </p:cNvSpPr>
          <p:nvPr>
            <p:ph type="sldNum" sz="quarter" idx="16"/>
          </p:nvPr>
        </p:nvSpPr>
        <p:spPr/>
        <p:txBody>
          <a:bodyPr/>
          <a:lstStyle/>
          <a:p>
            <a:fld id="{7020CB35-23EF-604E-A52A-63372DAFEC65}" type="slidenum">
              <a:rPr lang="en-GB" smtClean="0"/>
              <a:t>‹nr.›</a:t>
            </a:fld>
            <a:endParaRPr lang="en-GB"/>
          </a:p>
        </p:txBody>
      </p:sp>
      <p:sp>
        <p:nvSpPr>
          <p:cNvPr id="12" name="Rechthoek 11">
            <a:extLst>
              <a:ext uri="{FF2B5EF4-FFF2-40B4-BE49-F238E27FC236}">
                <a16:creationId xmlns:a16="http://schemas.microsoft.com/office/drawing/2014/main" id="{45FC71F9-F0D0-A945-A071-8052832B445D}"/>
              </a:ext>
            </a:extLst>
          </p:cNvPr>
          <p:cNvSpPr/>
          <p:nvPr userDrawn="1"/>
        </p:nvSpPr>
        <p:spPr>
          <a:xfrm>
            <a:off x="838200" y="-1"/>
            <a:ext cx="4680000" cy="162000"/>
          </a:xfrm>
          <a:prstGeom prst="rect">
            <a:avLst/>
          </a:prstGeom>
          <a:solidFill>
            <a:srgbClr val="D1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396226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ekst en beeld - Grijs">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5C22C2-B1C9-EC4B-AA53-E07CC141A52E}"/>
              </a:ext>
            </a:extLst>
          </p:cNvPr>
          <p:cNvSpPr>
            <a:spLocks noGrp="1"/>
          </p:cNvSpPr>
          <p:nvPr>
            <p:ph type="title" hasCustomPrompt="1"/>
          </p:nvPr>
        </p:nvSpPr>
        <p:spPr>
          <a:xfrm>
            <a:off x="838201" y="365125"/>
            <a:ext cx="4680000" cy="1325563"/>
          </a:xfrm>
        </p:spPr>
        <p:txBody>
          <a:bodyPr anchor="t"/>
          <a:lstStyle>
            <a:lvl1pPr>
              <a:defRPr>
                <a:solidFill>
                  <a:schemeClr val="bg1"/>
                </a:solidFill>
              </a:defRPr>
            </a:lvl1pPr>
          </a:lstStyle>
          <a:p>
            <a:r>
              <a:rPr lang="nl-NL" dirty="0"/>
              <a:t>Hier is ruimte voor een titel</a:t>
            </a:r>
            <a:endParaRPr lang="en-GB" dirty="0"/>
          </a:p>
        </p:txBody>
      </p:sp>
      <p:sp>
        <p:nvSpPr>
          <p:cNvPr id="7" name="Tijdelijke aanduiding voor afbeelding 8">
            <a:extLst>
              <a:ext uri="{FF2B5EF4-FFF2-40B4-BE49-F238E27FC236}">
                <a16:creationId xmlns:a16="http://schemas.microsoft.com/office/drawing/2014/main" id="{B6667F28-2F1C-6740-BE99-C779031715CD}"/>
              </a:ext>
            </a:extLst>
          </p:cNvPr>
          <p:cNvSpPr>
            <a:spLocks noGrp="1"/>
          </p:cNvSpPr>
          <p:nvPr>
            <p:ph type="pic" sz="quarter" idx="13"/>
          </p:nvPr>
        </p:nvSpPr>
        <p:spPr>
          <a:xfrm>
            <a:off x="6096001" y="0"/>
            <a:ext cx="6096000" cy="6858000"/>
          </a:xfrm>
          <a:prstGeom prst="rect">
            <a:avLst/>
          </a:prstGeom>
          <a:solidFill>
            <a:schemeClr val="bg2">
              <a:lumMod val="20000"/>
              <a:lumOff val="80000"/>
            </a:schemeClr>
          </a:solidFill>
        </p:spPr>
        <p:txBody>
          <a:bodyPr anchor="ctr">
            <a:normAutofit/>
          </a:bodyPr>
          <a:lstStyle>
            <a:lvl1pPr marL="0" indent="0" algn="ctr">
              <a:buNone/>
              <a:defRPr sz="1000" b="1"/>
            </a:lvl1pPr>
          </a:lstStyle>
          <a:p>
            <a:endParaRPr lang="en-GB"/>
          </a:p>
        </p:txBody>
      </p:sp>
      <p:sp>
        <p:nvSpPr>
          <p:cNvPr id="9" name="Tijdelijke aanduiding voor inhoud 8">
            <a:extLst>
              <a:ext uri="{FF2B5EF4-FFF2-40B4-BE49-F238E27FC236}">
                <a16:creationId xmlns:a16="http://schemas.microsoft.com/office/drawing/2014/main" id="{2D0C230F-9D80-294B-A1A8-561C69F05391}"/>
              </a:ext>
            </a:extLst>
          </p:cNvPr>
          <p:cNvSpPr>
            <a:spLocks noGrp="1"/>
          </p:cNvSpPr>
          <p:nvPr>
            <p:ph sz="quarter" idx="14"/>
          </p:nvPr>
        </p:nvSpPr>
        <p:spPr>
          <a:xfrm>
            <a:off x="838201" y="1828800"/>
            <a:ext cx="4680000" cy="43719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GB" dirty="0"/>
          </a:p>
        </p:txBody>
      </p:sp>
      <p:sp>
        <p:nvSpPr>
          <p:cNvPr id="10" name="Tijdelijke aanduiding voor datum 9">
            <a:extLst>
              <a:ext uri="{FF2B5EF4-FFF2-40B4-BE49-F238E27FC236}">
                <a16:creationId xmlns:a16="http://schemas.microsoft.com/office/drawing/2014/main" id="{D29630A5-5980-BC4B-AD46-3E93933F9927}"/>
              </a:ext>
            </a:extLst>
          </p:cNvPr>
          <p:cNvSpPr>
            <a:spLocks noGrp="1"/>
          </p:cNvSpPr>
          <p:nvPr>
            <p:ph type="dt" sz="half" idx="15"/>
          </p:nvPr>
        </p:nvSpPr>
        <p:spPr/>
        <p:txBody>
          <a:bodyPr/>
          <a:lstStyle/>
          <a:p>
            <a:fld id="{72CE388F-804A-504A-8DB1-3735CB7C8802}" type="datetimeFigureOut">
              <a:rPr lang="en-GB" smtClean="0"/>
              <a:t>12/10/2023</a:t>
            </a:fld>
            <a:endParaRPr lang="en-GB"/>
          </a:p>
        </p:txBody>
      </p:sp>
      <p:sp>
        <p:nvSpPr>
          <p:cNvPr id="11" name="Tijdelijke aanduiding voor dianummer 10">
            <a:extLst>
              <a:ext uri="{FF2B5EF4-FFF2-40B4-BE49-F238E27FC236}">
                <a16:creationId xmlns:a16="http://schemas.microsoft.com/office/drawing/2014/main" id="{4086FD13-0BA9-AE4F-80C6-FD19FFB058C9}"/>
              </a:ext>
            </a:extLst>
          </p:cNvPr>
          <p:cNvSpPr>
            <a:spLocks noGrp="1"/>
          </p:cNvSpPr>
          <p:nvPr>
            <p:ph type="sldNum" sz="quarter" idx="16"/>
          </p:nvPr>
        </p:nvSpPr>
        <p:spPr/>
        <p:txBody>
          <a:bodyPr/>
          <a:lstStyle/>
          <a:p>
            <a:fld id="{7020CB35-23EF-604E-A52A-63372DAFEC65}" type="slidenum">
              <a:rPr lang="en-GB" smtClean="0"/>
              <a:t>‹nr.›</a:t>
            </a:fld>
            <a:endParaRPr lang="en-GB"/>
          </a:p>
        </p:txBody>
      </p:sp>
      <p:sp>
        <p:nvSpPr>
          <p:cNvPr id="12" name="Rechthoek 11">
            <a:extLst>
              <a:ext uri="{FF2B5EF4-FFF2-40B4-BE49-F238E27FC236}">
                <a16:creationId xmlns:a16="http://schemas.microsoft.com/office/drawing/2014/main" id="{45FC71F9-F0D0-A945-A071-8052832B445D}"/>
              </a:ext>
            </a:extLst>
          </p:cNvPr>
          <p:cNvSpPr/>
          <p:nvPr userDrawn="1"/>
        </p:nvSpPr>
        <p:spPr>
          <a:xfrm>
            <a:off x="838200" y="-1"/>
            <a:ext cx="4680000" cy="162000"/>
          </a:xfrm>
          <a:prstGeom prst="rect">
            <a:avLst/>
          </a:prstGeom>
          <a:solidFill>
            <a:srgbClr val="D1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741647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994197" y="860787"/>
            <a:ext cx="10382400" cy="648000"/>
          </a:xfrm>
          <a:prstGeom prst="rect">
            <a:avLst/>
          </a:prstGeom>
        </p:spPr>
        <p:txBody>
          <a:bodyPr anchor="b" anchorCtr="0">
            <a:noAutofit/>
          </a:bodyPr>
          <a:lstStyle>
            <a:lvl1pPr algn="l">
              <a:defRPr sz="4000" b="1">
                <a:solidFill>
                  <a:srgbClr val="EE7F00"/>
                </a:solidFill>
                <a:latin typeface="Arial"/>
                <a:cs typeface="Arial"/>
              </a:defRPr>
            </a:lvl1pPr>
          </a:lstStyle>
          <a:p>
            <a:r>
              <a:rPr lang="nl-NL"/>
              <a:t>Titelstijl van model bewerken</a:t>
            </a:r>
          </a:p>
        </p:txBody>
      </p:sp>
      <p:sp>
        <p:nvSpPr>
          <p:cNvPr id="3" name="Tijdelijke aanduiding voor inhoud 2"/>
          <p:cNvSpPr>
            <a:spLocks noGrp="1"/>
          </p:cNvSpPr>
          <p:nvPr>
            <p:ph idx="1"/>
          </p:nvPr>
        </p:nvSpPr>
        <p:spPr>
          <a:xfrm>
            <a:off x="994197" y="2059200"/>
            <a:ext cx="10478400" cy="4106104"/>
          </a:xfrm>
          <a:prstGeom prst="rect">
            <a:avLst/>
          </a:prstGeom>
        </p:spPr>
        <p:txBody>
          <a:bodyPr>
            <a:normAutofit/>
          </a:bodyPr>
          <a:lstStyle>
            <a:lvl1pPr marL="457189" indent="-457189">
              <a:buClrTx/>
              <a:buFont typeface="Arial"/>
              <a:buChar char="•"/>
              <a:defRPr sz="2400">
                <a:solidFill>
                  <a:srgbClr val="444444"/>
                </a:solidFill>
                <a:latin typeface="Arial"/>
                <a:cs typeface="Arial"/>
              </a:defRPr>
            </a:lvl1pPr>
            <a:lvl2pPr>
              <a:buClrTx/>
              <a:defRPr sz="2400">
                <a:solidFill>
                  <a:srgbClr val="444444"/>
                </a:solidFill>
                <a:latin typeface="Arial"/>
                <a:cs typeface="Arial"/>
              </a:defRPr>
            </a:lvl2pPr>
            <a:lvl3pPr>
              <a:buClrTx/>
              <a:defRPr sz="2400">
                <a:solidFill>
                  <a:srgbClr val="444444"/>
                </a:solidFill>
                <a:latin typeface="Arial"/>
                <a:cs typeface="Arial"/>
              </a:defRPr>
            </a:lvl3pPr>
            <a:lvl4pPr>
              <a:buClrTx/>
              <a:defRPr sz="2400">
                <a:solidFill>
                  <a:srgbClr val="444444"/>
                </a:solidFill>
                <a:latin typeface="Arial"/>
                <a:cs typeface="Arial"/>
              </a:defRPr>
            </a:lvl4pPr>
            <a:lvl5pPr>
              <a:buClrTx/>
              <a:defRPr sz="2400">
                <a:solidFill>
                  <a:srgbClr val="444444"/>
                </a:solidFill>
                <a:latin typeface="Arial"/>
                <a:cs typeface="Arial"/>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2" name="Tijdelijke aanduiding voor tekst 11"/>
          <p:cNvSpPr>
            <a:spLocks noGrp="1"/>
          </p:cNvSpPr>
          <p:nvPr>
            <p:ph type="body" sz="quarter" idx="13"/>
          </p:nvPr>
        </p:nvSpPr>
        <p:spPr>
          <a:xfrm>
            <a:off x="994891" y="1515844"/>
            <a:ext cx="10382400" cy="360000"/>
          </a:xfrm>
          <a:prstGeom prst="rect">
            <a:avLst/>
          </a:prstGeom>
        </p:spPr>
        <p:txBody>
          <a:bodyPr>
            <a:noAutofit/>
          </a:bodyPr>
          <a:lstStyle>
            <a:lvl1pPr marL="0" indent="0">
              <a:buNone/>
              <a:defRPr sz="2400" b="1" baseline="0"/>
            </a:lvl1pPr>
          </a:lstStyle>
          <a:p>
            <a:pPr lvl="0"/>
            <a:r>
              <a:rPr lang="nl-NL"/>
              <a:t>Klik om de tekststijl van het model te bewerken</a:t>
            </a:r>
          </a:p>
        </p:txBody>
      </p:sp>
      <p:sp>
        <p:nvSpPr>
          <p:cNvPr id="5" name="Tijdelijke aanduiding voor dianummer 8"/>
          <p:cNvSpPr>
            <a:spLocks noGrp="1"/>
          </p:cNvSpPr>
          <p:nvPr>
            <p:ph type="sldNum" sz="quarter" idx="14"/>
          </p:nvPr>
        </p:nvSpPr>
        <p:spPr>
          <a:ln/>
        </p:spPr>
        <p:txBody>
          <a:bodyPr/>
          <a:lstStyle>
            <a:lvl1pPr>
              <a:defRPr/>
            </a:lvl1pPr>
          </a:lstStyle>
          <a:p>
            <a:pPr>
              <a:defRPr/>
            </a:pPr>
            <a:fld id="{C11A4811-10A5-40FC-819B-77B8CA44416A}" type="slidenum">
              <a:rPr lang="nl-NL" altLang="nl-NL"/>
              <a:pPr>
                <a:defRPr/>
              </a:pPr>
              <a:t>‹nr.›</a:t>
            </a:fld>
            <a:endParaRPr lang="nl-NL" altLang="nl-NL"/>
          </a:p>
        </p:txBody>
      </p:sp>
      <p:sp>
        <p:nvSpPr>
          <p:cNvPr id="6" name="Tijdelijke aanduiding voor datum 3"/>
          <p:cNvSpPr>
            <a:spLocks noGrp="1"/>
          </p:cNvSpPr>
          <p:nvPr>
            <p:ph type="dt" sz="half" idx="15"/>
          </p:nvPr>
        </p:nvSpPr>
        <p:spPr>
          <a:ln/>
        </p:spPr>
        <p:txBody>
          <a:bodyPr/>
          <a:lstStyle>
            <a:lvl1pPr>
              <a:defRPr/>
            </a:lvl1pPr>
          </a:lstStyle>
          <a:p>
            <a:pPr>
              <a:defRPr/>
            </a:pPr>
            <a:fld id="{B23617AE-01B0-482D-826A-FEC5D7884ACC}" type="datetime1">
              <a:rPr lang="nl-NL" altLang="nl-NL"/>
              <a:pPr>
                <a:defRPr/>
              </a:pPr>
              <a:t>12-10-2023</a:t>
            </a:fld>
            <a:endParaRPr lang="nl-NL" altLang="nl-NL"/>
          </a:p>
        </p:txBody>
      </p:sp>
      <p:sp>
        <p:nvSpPr>
          <p:cNvPr id="7" name="Tijdelijke aanduiding voor voettekst 7"/>
          <p:cNvSpPr>
            <a:spLocks noGrp="1"/>
          </p:cNvSpPr>
          <p:nvPr>
            <p:ph type="ftr" sz="quarter" idx="16"/>
          </p:nvPr>
        </p:nvSpPr>
        <p:spPr>
          <a:ln/>
        </p:spPr>
        <p:txBody>
          <a:bodyPr/>
          <a:lstStyle>
            <a:lvl1pPr>
              <a:defRPr/>
            </a:lvl1pPr>
          </a:lstStyle>
          <a:p>
            <a:pPr>
              <a:defRPr/>
            </a:pPr>
            <a:r>
              <a:rPr lang="nl-NL"/>
              <a:t>Oudervoorlichting Open Dag</a:t>
            </a:r>
          </a:p>
        </p:txBody>
      </p:sp>
    </p:spTree>
    <p:extLst>
      <p:ext uri="{BB962C8B-B14F-4D97-AF65-F5344CB8AC3E}">
        <p14:creationId xmlns:p14="http://schemas.microsoft.com/office/powerpoint/2010/main" val="19071743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Eind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15989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994197" y="860787"/>
            <a:ext cx="10382400" cy="648000"/>
          </a:xfrm>
          <a:prstGeom prst="rect">
            <a:avLst/>
          </a:prstGeom>
        </p:spPr>
        <p:txBody>
          <a:bodyPr anchor="b" anchorCtr="0">
            <a:noAutofit/>
          </a:bodyPr>
          <a:lstStyle>
            <a:lvl1pPr algn="l">
              <a:defRPr sz="4000" b="1">
                <a:solidFill>
                  <a:srgbClr val="EE7F00"/>
                </a:solidFill>
                <a:latin typeface="Arial"/>
                <a:cs typeface="Arial"/>
              </a:defRPr>
            </a:lvl1pPr>
          </a:lstStyle>
          <a:p>
            <a:r>
              <a:rPr lang="nl-NL"/>
              <a:t>Titelstijl van model bewerken</a:t>
            </a:r>
          </a:p>
        </p:txBody>
      </p:sp>
      <p:sp>
        <p:nvSpPr>
          <p:cNvPr id="3" name="Tijdelijke aanduiding voor inhoud 2"/>
          <p:cNvSpPr>
            <a:spLocks noGrp="1"/>
          </p:cNvSpPr>
          <p:nvPr>
            <p:ph idx="1"/>
          </p:nvPr>
        </p:nvSpPr>
        <p:spPr>
          <a:xfrm>
            <a:off x="994197" y="2059200"/>
            <a:ext cx="10478400" cy="4106104"/>
          </a:xfrm>
          <a:prstGeom prst="rect">
            <a:avLst/>
          </a:prstGeom>
        </p:spPr>
        <p:txBody>
          <a:bodyPr>
            <a:normAutofit/>
          </a:bodyPr>
          <a:lstStyle>
            <a:lvl1pPr marL="457189" indent="-457189">
              <a:buClrTx/>
              <a:buFont typeface="Arial"/>
              <a:buChar char="•"/>
              <a:defRPr sz="2400">
                <a:solidFill>
                  <a:srgbClr val="444444"/>
                </a:solidFill>
                <a:latin typeface="Arial"/>
                <a:cs typeface="Arial"/>
              </a:defRPr>
            </a:lvl1pPr>
            <a:lvl2pPr>
              <a:buClrTx/>
              <a:defRPr sz="2400">
                <a:solidFill>
                  <a:srgbClr val="444444"/>
                </a:solidFill>
                <a:latin typeface="Arial"/>
                <a:cs typeface="Arial"/>
              </a:defRPr>
            </a:lvl2pPr>
            <a:lvl3pPr>
              <a:buClrTx/>
              <a:defRPr sz="2400">
                <a:solidFill>
                  <a:srgbClr val="444444"/>
                </a:solidFill>
                <a:latin typeface="Arial"/>
                <a:cs typeface="Arial"/>
              </a:defRPr>
            </a:lvl3pPr>
            <a:lvl4pPr>
              <a:buClrTx/>
              <a:defRPr sz="2400">
                <a:solidFill>
                  <a:srgbClr val="444444"/>
                </a:solidFill>
                <a:latin typeface="Arial"/>
                <a:cs typeface="Arial"/>
              </a:defRPr>
            </a:lvl4pPr>
            <a:lvl5pPr>
              <a:buClrTx/>
              <a:defRPr sz="2400">
                <a:solidFill>
                  <a:srgbClr val="444444"/>
                </a:solidFill>
                <a:latin typeface="Arial"/>
                <a:cs typeface="Arial"/>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2" name="Tijdelijke aanduiding voor tekst 11"/>
          <p:cNvSpPr>
            <a:spLocks noGrp="1"/>
          </p:cNvSpPr>
          <p:nvPr>
            <p:ph type="body" sz="quarter" idx="13"/>
          </p:nvPr>
        </p:nvSpPr>
        <p:spPr>
          <a:xfrm>
            <a:off x="994891" y="1515844"/>
            <a:ext cx="10382400" cy="360000"/>
          </a:xfrm>
          <a:prstGeom prst="rect">
            <a:avLst/>
          </a:prstGeom>
        </p:spPr>
        <p:txBody>
          <a:bodyPr>
            <a:noAutofit/>
          </a:bodyPr>
          <a:lstStyle>
            <a:lvl1pPr marL="0" indent="0">
              <a:buNone/>
              <a:defRPr sz="2400" b="1" baseline="0"/>
            </a:lvl1pPr>
          </a:lstStyle>
          <a:p>
            <a:pPr lvl="0"/>
            <a:r>
              <a:rPr lang="nl-NL"/>
              <a:t>Klik om de tekststijl van het model te bewerken</a:t>
            </a:r>
          </a:p>
        </p:txBody>
      </p:sp>
      <p:sp>
        <p:nvSpPr>
          <p:cNvPr id="5" name="Tijdelijke aanduiding voor dianummer 8"/>
          <p:cNvSpPr>
            <a:spLocks noGrp="1"/>
          </p:cNvSpPr>
          <p:nvPr>
            <p:ph type="sldNum" sz="quarter" idx="14"/>
          </p:nvPr>
        </p:nvSpPr>
        <p:spPr>
          <a:ln/>
        </p:spPr>
        <p:txBody>
          <a:bodyPr/>
          <a:lstStyle>
            <a:lvl1pPr>
              <a:defRPr/>
            </a:lvl1pPr>
          </a:lstStyle>
          <a:p>
            <a:pPr>
              <a:defRPr/>
            </a:pPr>
            <a:fld id="{C11A4811-10A5-40FC-819B-77B8CA44416A}" type="slidenum">
              <a:rPr lang="nl-NL" altLang="nl-NL"/>
              <a:pPr>
                <a:defRPr/>
              </a:pPr>
              <a:t>‹nr.›</a:t>
            </a:fld>
            <a:endParaRPr lang="nl-NL" altLang="nl-NL"/>
          </a:p>
        </p:txBody>
      </p:sp>
      <p:sp>
        <p:nvSpPr>
          <p:cNvPr id="6" name="Tijdelijke aanduiding voor datum 3"/>
          <p:cNvSpPr>
            <a:spLocks noGrp="1"/>
          </p:cNvSpPr>
          <p:nvPr>
            <p:ph type="dt" sz="half" idx="15"/>
          </p:nvPr>
        </p:nvSpPr>
        <p:spPr>
          <a:ln/>
        </p:spPr>
        <p:txBody>
          <a:bodyPr/>
          <a:lstStyle>
            <a:lvl1pPr>
              <a:defRPr/>
            </a:lvl1pPr>
          </a:lstStyle>
          <a:p>
            <a:pPr>
              <a:defRPr/>
            </a:pPr>
            <a:fld id="{B23617AE-01B0-482D-826A-FEC5D7884ACC}" type="datetime1">
              <a:rPr lang="nl-NL" altLang="nl-NL"/>
              <a:pPr>
                <a:defRPr/>
              </a:pPr>
              <a:t>12-10-2023</a:t>
            </a:fld>
            <a:endParaRPr lang="nl-NL" altLang="nl-NL"/>
          </a:p>
        </p:txBody>
      </p:sp>
      <p:sp>
        <p:nvSpPr>
          <p:cNvPr id="7" name="Tijdelijke aanduiding voor voettekst 7"/>
          <p:cNvSpPr>
            <a:spLocks noGrp="1"/>
          </p:cNvSpPr>
          <p:nvPr>
            <p:ph type="ftr" sz="quarter" idx="16"/>
          </p:nvPr>
        </p:nvSpPr>
        <p:spPr>
          <a:ln/>
        </p:spPr>
        <p:txBody>
          <a:bodyPr/>
          <a:lstStyle>
            <a:lvl1pPr>
              <a:defRPr/>
            </a:lvl1pPr>
          </a:lstStyle>
          <a:p>
            <a:pPr>
              <a:defRPr/>
            </a:pPr>
            <a:r>
              <a:rPr lang="nl-NL"/>
              <a:t>Oudervoorlichting Open Dag</a:t>
            </a:r>
          </a:p>
        </p:txBody>
      </p:sp>
    </p:spTree>
    <p:extLst>
      <p:ext uri="{BB962C8B-B14F-4D97-AF65-F5344CB8AC3E}">
        <p14:creationId xmlns:p14="http://schemas.microsoft.com/office/powerpoint/2010/main" val="22081974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a:prstGeom prst="rect">
            <a:avLst/>
          </a:prstGeom>
        </p:spPr>
        <p:txBody>
          <a:bodyPr anchor="t"/>
          <a:lstStyle>
            <a:lvl1pPr algn="l">
              <a:defRPr sz="4800" b="1" cap="none">
                <a:solidFill>
                  <a:srgbClr val="EE7F00"/>
                </a:solidFill>
              </a:defRPr>
            </a:lvl1pPr>
          </a:lstStyle>
          <a:p>
            <a:r>
              <a:rPr lang="nl-NL"/>
              <a:t>Titelstijl van model bewerken</a:t>
            </a:r>
          </a:p>
        </p:txBody>
      </p:sp>
      <p:sp>
        <p:nvSpPr>
          <p:cNvPr id="3" name="Tijdelijke aanduiding voor tekst 2"/>
          <p:cNvSpPr>
            <a:spLocks noGrp="1"/>
          </p:cNvSpPr>
          <p:nvPr>
            <p:ph type="body" idx="1"/>
          </p:nvPr>
        </p:nvSpPr>
        <p:spPr>
          <a:xfrm>
            <a:off x="963084" y="2906713"/>
            <a:ext cx="10363200" cy="1500187"/>
          </a:xfrm>
          <a:prstGeom prst="rect">
            <a:avLst/>
          </a:prstGeom>
        </p:spPr>
        <p:txBody>
          <a:bodyPr anchor="b"/>
          <a:lstStyle>
            <a:lvl1pPr marL="0" indent="0">
              <a:buNone/>
              <a:defRPr sz="2933" b="1">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nl-NL"/>
              <a:t>Klik om de tekststijl van het model te bewerken</a:t>
            </a:r>
          </a:p>
        </p:txBody>
      </p:sp>
      <p:sp>
        <p:nvSpPr>
          <p:cNvPr id="4" name="Tijdelijke aanduiding voor dianummer 8"/>
          <p:cNvSpPr>
            <a:spLocks noGrp="1"/>
          </p:cNvSpPr>
          <p:nvPr>
            <p:ph type="sldNum" sz="quarter" idx="10"/>
          </p:nvPr>
        </p:nvSpPr>
        <p:spPr>
          <a:ln/>
        </p:spPr>
        <p:txBody>
          <a:bodyPr/>
          <a:lstStyle>
            <a:lvl1pPr>
              <a:defRPr/>
            </a:lvl1pPr>
          </a:lstStyle>
          <a:p>
            <a:pPr>
              <a:defRPr/>
            </a:pPr>
            <a:fld id="{FE96AA3D-3406-4FFE-A60B-0479665BBFEC}" type="slidenum">
              <a:rPr lang="nl-NL" altLang="nl-NL"/>
              <a:pPr>
                <a:defRPr/>
              </a:pPr>
              <a:t>‹nr.›</a:t>
            </a:fld>
            <a:endParaRPr lang="nl-NL" altLang="nl-NL"/>
          </a:p>
        </p:txBody>
      </p:sp>
      <p:sp>
        <p:nvSpPr>
          <p:cNvPr id="5" name="Tijdelijke aanduiding voor datum 3"/>
          <p:cNvSpPr>
            <a:spLocks noGrp="1"/>
          </p:cNvSpPr>
          <p:nvPr>
            <p:ph type="dt" sz="half" idx="11"/>
          </p:nvPr>
        </p:nvSpPr>
        <p:spPr>
          <a:ln/>
        </p:spPr>
        <p:txBody>
          <a:bodyPr/>
          <a:lstStyle>
            <a:lvl1pPr>
              <a:defRPr/>
            </a:lvl1pPr>
          </a:lstStyle>
          <a:p>
            <a:pPr>
              <a:defRPr/>
            </a:pPr>
            <a:fld id="{0E9966B1-CEE3-45C9-85D3-0C0D35A1181F}" type="datetime1">
              <a:rPr lang="nl-NL" altLang="nl-NL"/>
              <a:pPr>
                <a:defRPr/>
              </a:pPr>
              <a:t>12-10-2023</a:t>
            </a:fld>
            <a:endParaRPr lang="nl-NL" altLang="nl-NL"/>
          </a:p>
        </p:txBody>
      </p:sp>
      <p:sp>
        <p:nvSpPr>
          <p:cNvPr id="6" name="Tijdelijke aanduiding voor voettekst 7"/>
          <p:cNvSpPr>
            <a:spLocks noGrp="1"/>
          </p:cNvSpPr>
          <p:nvPr>
            <p:ph type="ftr" sz="quarter" idx="12"/>
          </p:nvPr>
        </p:nvSpPr>
        <p:spPr>
          <a:ln/>
        </p:spPr>
        <p:txBody>
          <a:bodyPr/>
          <a:lstStyle>
            <a:lvl1pPr>
              <a:defRPr/>
            </a:lvl1pPr>
          </a:lstStyle>
          <a:p>
            <a:pPr>
              <a:defRPr/>
            </a:pPr>
            <a:r>
              <a:rPr lang="nl-NL"/>
              <a:t>Oudervoorlichting Open Dag</a:t>
            </a:r>
          </a:p>
        </p:txBody>
      </p:sp>
    </p:spTree>
    <p:extLst>
      <p:ext uri="{BB962C8B-B14F-4D97-AF65-F5344CB8AC3E}">
        <p14:creationId xmlns:p14="http://schemas.microsoft.com/office/powerpoint/2010/main" val="40606797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a:xfrm>
            <a:off x="1007435" y="644690"/>
            <a:ext cx="10369152" cy="772948"/>
          </a:xfrm>
          <a:prstGeom prst="rect">
            <a:avLst/>
          </a:prstGeom>
        </p:spPr>
        <p:txBody>
          <a:bodyPr/>
          <a:lstStyle>
            <a:lvl1pPr>
              <a:defRPr sz="4000" b="1">
                <a:solidFill>
                  <a:srgbClr val="EE7F00"/>
                </a:solidFill>
              </a:defRPr>
            </a:lvl1pPr>
          </a:lstStyle>
          <a:p>
            <a:r>
              <a:rPr lang="nl-NL"/>
              <a:t>Titelstijl van model bewerken</a:t>
            </a:r>
          </a:p>
        </p:txBody>
      </p:sp>
      <p:sp>
        <p:nvSpPr>
          <p:cNvPr id="3" name="Tijdelijke aanduiding voor inhoud 2"/>
          <p:cNvSpPr>
            <a:spLocks noGrp="1"/>
          </p:cNvSpPr>
          <p:nvPr>
            <p:ph sz="half" idx="1"/>
          </p:nvPr>
        </p:nvSpPr>
        <p:spPr>
          <a:xfrm>
            <a:off x="6384032" y="1628800"/>
            <a:ext cx="4992555" cy="4525963"/>
          </a:xfrm>
          <a:prstGeom prst="rect">
            <a:avLst/>
          </a:prstGeom>
        </p:spPr>
        <p:txBody>
          <a:bodyPr/>
          <a:lstStyle>
            <a:lvl1pPr>
              <a:buClr>
                <a:srgbClr val="444444"/>
              </a:buClr>
              <a:defRPr sz="2400">
                <a:solidFill>
                  <a:srgbClr val="444444"/>
                </a:solidFill>
              </a:defRPr>
            </a:lvl1pPr>
            <a:lvl2pPr>
              <a:buClrTx/>
              <a:defRPr sz="2400">
                <a:solidFill>
                  <a:srgbClr val="444444"/>
                </a:solidFill>
              </a:defRPr>
            </a:lvl2pPr>
            <a:lvl3pPr>
              <a:buClr>
                <a:srgbClr val="444444"/>
              </a:buClr>
              <a:defRPr sz="2400">
                <a:solidFill>
                  <a:srgbClr val="444444"/>
                </a:solidFill>
              </a:defRPr>
            </a:lvl3pPr>
            <a:lvl4pPr>
              <a:buClr>
                <a:srgbClr val="444444"/>
              </a:buClr>
              <a:defRPr sz="2400">
                <a:solidFill>
                  <a:srgbClr val="444444"/>
                </a:solidFill>
              </a:defRPr>
            </a:lvl4pPr>
            <a:lvl5pPr>
              <a:buClr>
                <a:srgbClr val="444444"/>
              </a:buClr>
              <a:defRPr sz="2400">
                <a:solidFill>
                  <a:srgbClr val="444444"/>
                </a:solidFill>
              </a:defRPr>
            </a:lvl5pPr>
            <a:lvl6pPr>
              <a:defRPr sz="2400"/>
            </a:lvl6pPr>
            <a:lvl7pPr>
              <a:defRPr sz="2400"/>
            </a:lvl7pPr>
            <a:lvl8pPr>
              <a:defRPr sz="2400"/>
            </a:lvl8pPr>
            <a:lvl9pPr>
              <a:defRPr sz="24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1007435" y="1628800"/>
            <a:ext cx="4992555" cy="4525963"/>
          </a:xfrm>
          <a:prstGeom prst="rect">
            <a:avLst/>
          </a:prstGeom>
        </p:spPr>
        <p:txBody>
          <a:bodyPr/>
          <a:lstStyle>
            <a:lvl1pPr>
              <a:defRPr sz="2400">
                <a:solidFill>
                  <a:srgbClr val="444444"/>
                </a:solidFill>
              </a:defRPr>
            </a:lvl1pPr>
            <a:lvl2pPr>
              <a:defRPr sz="2400">
                <a:solidFill>
                  <a:srgbClr val="444444"/>
                </a:solidFill>
              </a:defRPr>
            </a:lvl2pPr>
            <a:lvl3pPr>
              <a:defRPr sz="2400">
                <a:solidFill>
                  <a:srgbClr val="444444"/>
                </a:solidFill>
              </a:defRPr>
            </a:lvl3pPr>
            <a:lvl4pPr>
              <a:defRPr sz="2400">
                <a:solidFill>
                  <a:srgbClr val="444444"/>
                </a:solidFill>
              </a:defRPr>
            </a:lvl4pPr>
            <a:lvl5pPr>
              <a:defRPr sz="2400">
                <a:solidFill>
                  <a:srgbClr val="444444"/>
                </a:solidFill>
              </a:defRPr>
            </a:lvl5pPr>
            <a:lvl6pPr>
              <a:defRPr sz="2400"/>
            </a:lvl6pPr>
            <a:lvl7pPr>
              <a:defRPr sz="2400"/>
            </a:lvl7pPr>
            <a:lvl8pPr>
              <a:defRPr sz="2400"/>
            </a:lvl8pPr>
            <a:lvl9pPr>
              <a:defRPr sz="24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ianummer 8"/>
          <p:cNvSpPr>
            <a:spLocks noGrp="1"/>
          </p:cNvSpPr>
          <p:nvPr>
            <p:ph type="sldNum" sz="quarter" idx="10"/>
          </p:nvPr>
        </p:nvSpPr>
        <p:spPr>
          <a:ln/>
        </p:spPr>
        <p:txBody>
          <a:bodyPr/>
          <a:lstStyle>
            <a:lvl1pPr>
              <a:defRPr/>
            </a:lvl1pPr>
          </a:lstStyle>
          <a:p>
            <a:pPr>
              <a:defRPr/>
            </a:pPr>
            <a:fld id="{F2091FBB-53C7-4DEC-920A-6C9379A194EE}" type="slidenum">
              <a:rPr lang="nl-NL" altLang="nl-NL"/>
              <a:pPr>
                <a:defRPr/>
              </a:pPr>
              <a:t>‹nr.›</a:t>
            </a:fld>
            <a:endParaRPr lang="nl-NL" altLang="nl-NL"/>
          </a:p>
        </p:txBody>
      </p:sp>
      <p:sp>
        <p:nvSpPr>
          <p:cNvPr id="6" name="Tijdelijke aanduiding voor datum 3"/>
          <p:cNvSpPr>
            <a:spLocks noGrp="1"/>
          </p:cNvSpPr>
          <p:nvPr>
            <p:ph type="dt" sz="half" idx="11"/>
          </p:nvPr>
        </p:nvSpPr>
        <p:spPr>
          <a:ln/>
        </p:spPr>
        <p:txBody>
          <a:bodyPr/>
          <a:lstStyle>
            <a:lvl1pPr>
              <a:defRPr/>
            </a:lvl1pPr>
          </a:lstStyle>
          <a:p>
            <a:pPr>
              <a:defRPr/>
            </a:pPr>
            <a:fld id="{C01E1B39-8F25-4C18-96CB-8AF71BBF1CD0}" type="datetime1">
              <a:rPr lang="nl-NL" altLang="nl-NL"/>
              <a:pPr>
                <a:defRPr/>
              </a:pPr>
              <a:t>12-10-2023</a:t>
            </a:fld>
            <a:endParaRPr lang="nl-NL" altLang="nl-NL"/>
          </a:p>
        </p:txBody>
      </p:sp>
      <p:sp>
        <p:nvSpPr>
          <p:cNvPr id="7" name="Tijdelijke aanduiding voor voettekst 7"/>
          <p:cNvSpPr>
            <a:spLocks noGrp="1"/>
          </p:cNvSpPr>
          <p:nvPr>
            <p:ph type="ftr" sz="quarter" idx="12"/>
          </p:nvPr>
        </p:nvSpPr>
        <p:spPr>
          <a:ln/>
        </p:spPr>
        <p:txBody>
          <a:bodyPr/>
          <a:lstStyle>
            <a:lvl1pPr>
              <a:defRPr/>
            </a:lvl1pPr>
          </a:lstStyle>
          <a:p>
            <a:pPr>
              <a:defRPr/>
            </a:pPr>
            <a:r>
              <a:rPr lang="nl-NL"/>
              <a:t>Oudervoorlichting Open Dag</a:t>
            </a:r>
          </a:p>
        </p:txBody>
      </p:sp>
    </p:spTree>
    <p:extLst>
      <p:ext uri="{BB962C8B-B14F-4D97-AF65-F5344CB8AC3E}">
        <p14:creationId xmlns:p14="http://schemas.microsoft.com/office/powerpoint/2010/main" val="21104405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007437" y="836712"/>
            <a:ext cx="3613249" cy="1162051"/>
          </a:xfrm>
          <a:prstGeom prst="rect">
            <a:avLst/>
          </a:prstGeom>
        </p:spPr>
        <p:txBody>
          <a:bodyPr anchor="b"/>
          <a:lstStyle>
            <a:lvl1pPr algn="l">
              <a:defRPr sz="2667" b="1">
                <a:solidFill>
                  <a:srgbClr val="EE7F00"/>
                </a:solidFill>
              </a:defRPr>
            </a:lvl1pPr>
          </a:lstStyle>
          <a:p>
            <a:r>
              <a:rPr lang="nl-NL"/>
              <a:t>Titelstijl van model bewerken</a:t>
            </a:r>
          </a:p>
        </p:txBody>
      </p:sp>
      <p:sp>
        <p:nvSpPr>
          <p:cNvPr id="3" name="Tijdelijke aanduiding voor inhoud 2"/>
          <p:cNvSpPr>
            <a:spLocks noGrp="1"/>
          </p:cNvSpPr>
          <p:nvPr>
            <p:ph idx="1"/>
          </p:nvPr>
        </p:nvSpPr>
        <p:spPr>
          <a:xfrm>
            <a:off x="4766734" y="836713"/>
            <a:ext cx="6609853" cy="5289452"/>
          </a:xfrm>
          <a:prstGeom prst="rect">
            <a:avLst/>
          </a:prstGeom>
        </p:spPr>
        <p:txBody>
          <a:bodyPr/>
          <a:lstStyle>
            <a:lvl1pPr>
              <a:defRPr sz="2400">
                <a:solidFill>
                  <a:srgbClr val="444444"/>
                </a:solidFill>
              </a:defRPr>
            </a:lvl1pPr>
            <a:lvl2pPr>
              <a:defRPr sz="2400">
                <a:solidFill>
                  <a:srgbClr val="444444"/>
                </a:solidFill>
              </a:defRPr>
            </a:lvl2pPr>
            <a:lvl3pPr>
              <a:defRPr sz="2400">
                <a:solidFill>
                  <a:srgbClr val="444444"/>
                </a:solidFill>
              </a:defRPr>
            </a:lvl3pPr>
            <a:lvl4pPr>
              <a:defRPr sz="2400">
                <a:solidFill>
                  <a:srgbClr val="444444"/>
                </a:solidFill>
              </a:defRPr>
            </a:lvl4pPr>
            <a:lvl5pPr>
              <a:defRPr sz="2400">
                <a:solidFill>
                  <a:srgbClr val="444444"/>
                </a:solidFill>
              </a:defRPr>
            </a:lvl5pPr>
            <a:lvl6pPr>
              <a:defRPr sz="2667"/>
            </a:lvl6pPr>
            <a:lvl7pPr>
              <a:defRPr sz="2667"/>
            </a:lvl7pPr>
            <a:lvl8pPr>
              <a:defRPr sz="2667"/>
            </a:lvl8pPr>
            <a:lvl9pPr>
              <a:defRPr sz="2667"/>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1007437" y="1988841"/>
            <a:ext cx="3613249" cy="4137324"/>
          </a:xfrm>
          <a:prstGeom prst="rect">
            <a:avLst/>
          </a:prstGeom>
        </p:spPr>
        <p:txBody>
          <a:bodyPr/>
          <a:lstStyle>
            <a:lvl1pPr marL="0" indent="0">
              <a:buNone/>
              <a:defRPr sz="1867">
                <a:solidFill>
                  <a:srgbClr val="444444"/>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nl-NL"/>
              <a:t>Klik om de tekststijl van het model te bewerken</a:t>
            </a:r>
          </a:p>
        </p:txBody>
      </p:sp>
      <p:sp>
        <p:nvSpPr>
          <p:cNvPr id="5" name="Tijdelijke aanduiding voor dianummer 8"/>
          <p:cNvSpPr>
            <a:spLocks noGrp="1"/>
          </p:cNvSpPr>
          <p:nvPr>
            <p:ph type="sldNum" sz="quarter" idx="10"/>
          </p:nvPr>
        </p:nvSpPr>
        <p:spPr>
          <a:ln/>
        </p:spPr>
        <p:txBody>
          <a:bodyPr/>
          <a:lstStyle>
            <a:lvl1pPr>
              <a:defRPr/>
            </a:lvl1pPr>
          </a:lstStyle>
          <a:p>
            <a:pPr>
              <a:defRPr/>
            </a:pPr>
            <a:fld id="{79E0109E-282A-459A-9B61-DEB0031AF3C0}" type="slidenum">
              <a:rPr lang="nl-NL" altLang="nl-NL"/>
              <a:pPr>
                <a:defRPr/>
              </a:pPr>
              <a:t>‹nr.›</a:t>
            </a:fld>
            <a:endParaRPr lang="nl-NL" altLang="nl-NL"/>
          </a:p>
        </p:txBody>
      </p:sp>
      <p:sp>
        <p:nvSpPr>
          <p:cNvPr id="6" name="Tijdelijke aanduiding voor datum 3"/>
          <p:cNvSpPr>
            <a:spLocks noGrp="1"/>
          </p:cNvSpPr>
          <p:nvPr>
            <p:ph type="dt" sz="half" idx="11"/>
          </p:nvPr>
        </p:nvSpPr>
        <p:spPr>
          <a:ln/>
        </p:spPr>
        <p:txBody>
          <a:bodyPr/>
          <a:lstStyle>
            <a:lvl1pPr>
              <a:defRPr/>
            </a:lvl1pPr>
          </a:lstStyle>
          <a:p>
            <a:pPr>
              <a:defRPr/>
            </a:pPr>
            <a:fld id="{032E07B1-0357-4D4B-BE85-F2DDD5CF7BBE}" type="datetime1">
              <a:rPr lang="nl-NL" altLang="nl-NL"/>
              <a:pPr>
                <a:defRPr/>
              </a:pPr>
              <a:t>12-10-2023</a:t>
            </a:fld>
            <a:endParaRPr lang="nl-NL" altLang="nl-NL"/>
          </a:p>
        </p:txBody>
      </p:sp>
      <p:sp>
        <p:nvSpPr>
          <p:cNvPr id="7" name="Tijdelijke aanduiding voor voettekst 7"/>
          <p:cNvSpPr>
            <a:spLocks noGrp="1"/>
          </p:cNvSpPr>
          <p:nvPr>
            <p:ph type="ftr" sz="quarter" idx="12"/>
          </p:nvPr>
        </p:nvSpPr>
        <p:spPr>
          <a:ln/>
        </p:spPr>
        <p:txBody>
          <a:bodyPr/>
          <a:lstStyle>
            <a:lvl1pPr>
              <a:defRPr/>
            </a:lvl1pPr>
          </a:lstStyle>
          <a:p>
            <a:pPr>
              <a:defRPr/>
            </a:pPr>
            <a:r>
              <a:rPr lang="nl-NL"/>
              <a:t>Oudervoorlichting Open Dag</a:t>
            </a:r>
          </a:p>
        </p:txBody>
      </p:sp>
    </p:spTree>
    <p:extLst>
      <p:ext uri="{BB962C8B-B14F-4D97-AF65-F5344CB8AC3E}">
        <p14:creationId xmlns:p14="http://schemas.microsoft.com/office/powerpoint/2010/main" val="22724109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9"/>
          </a:xfrm>
          <a:prstGeom prst="rect">
            <a:avLst/>
          </a:prstGeom>
        </p:spPr>
        <p:txBody>
          <a:bodyPr anchor="b"/>
          <a:lstStyle>
            <a:lvl1pPr algn="l">
              <a:defRPr sz="2667" b="1">
                <a:solidFill>
                  <a:srgbClr val="EE7F00"/>
                </a:solidFill>
              </a:defRPr>
            </a:lvl1pPr>
          </a:lstStyle>
          <a:p>
            <a:r>
              <a:rPr lang="nl-NL"/>
              <a:t>Titelstijl van model bewerken</a:t>
            </a:r>
          </a:p>
        </p:txBody>
      </p:sp>
      <p:sp>
        <p:nvSpPr>
          <p:cNvPr id="3" name="Tijdelijke aanduiding voor afbeelding 2"/>
          <p:cNvSpPr>
            <a:spLocks noGrp="1"/>
          </p:cNvSpPr>
          <p:nvPr>
            <p:ph type="pic" idx="1"/>
          </p:nvPr>
        </p:nvSpPr>
        <p:spPr>
          <a:xfrm>
            <a:off x="2389717" y="612775"/>
            <a:ext cx="7315200" cy="4114800"/>
          </a:xfrm>
          <a:prstGeom prst="rect">
            <a:avLst/>
          </a:prstGeom>
        </p:spPr>
        <p:txBody>
          <a:bodyPr rtlCol="0">
            <a:no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nl-NL" noProof="0"/>
          </a:p>
        </p:txBody>
      </p:sp>
      <p:sp>
        <p:nvSpPr>
          <p:cNvPr id="4" name="Tijdelijke aanduiding voor tekst 3"/>
          <p:cNvSpPr>
            <a:spLocks noGrp="1"/>
          </p:cNvSpPr>
          <p:nvPr>
            <p:ph type="body" sz="half" idx="2"/>
          </p:nvPr>
        </p:nvSpPr>
        <p:spPr>
          <a:xfrm>
            <a:off x="2389717" y="5367338"/>
            <a:ext cx="7315200" cy="8048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nl-NL"/>
              <a:t>Klik om de tekststijl van het model te bewerken</a:t>
            </a:r>
          </a:p>
        </p:txBody>
      </p:sp>
      <p:sp>
        <p:nvSpPr>
          <p:cNvPr id="5" name="Tijdelijke aanduiding voor dianummer 8"/>
          <p:cNvSpPr>
            <a:spLocks noGrp="1"/>
          </p:cNvSpPr>
          <p:nvPr>
            <p:ph type="sldNum" sz="quarter" idx="10"/>
          </p:nvPr>
        </p:nvSpPr>
        <p:spPr>
          <a:ln/>
        </p:spPr>
        <p:txBody>
          <a:bodyPr/>
          <a:lstStyle>
            <a:lvl1pPr>
              <a:defRPr/>
            </a:lvl1pPr>
          </a:lstStyle>
          <a:p>
            <a:pPr>
              <a:defRPr/>
            </a:pPr>
            <a:fld id="{CE90D3CF-8025-46E7-8C8D-183173BD6BA5}" type="slidenum">
              <a:rPr lang="nl-NL" altLang="nl-NL"/>
              <a:pPr>
                <a:defRPr/>
              </a:pPr>
              <a:t>‹nr.›</a:t>
            </a:fld>
            <a:endParaRPr lang="nl-NL" altLang="nl-NL"/>
          </a:p>
        </p:txBody>
      </p:sp>
      <p:sp>
        <p:nvSpPr>
          <p:cNvPr id="6" name="Tijdelijke aanduiding voor datum 3"/>
          <p:cNvSpPr>
            <a:spLocks noGrp="1"/>
          </p:cNvSpPr>
          <p:nvPr>
            <p:ph type="dt" sz="half" idx="11"/>
          </p:nvPr>
        </p:nvSpPr>
        <p:spPr>
          <a:ln/>
        </p:spPr>
        <p:txBody>
          <a:bodyPr/>
          <a:lstStyle>
            <a:lvl1pPr>
              <a:defRPr/>
            </a:lvl1pPr>
          </a:lstStyle>
          <a:p>
            <a:pPr>
              <a:defRPr/>
            </a:pPr>
            <a:fld id="{39416E25-54A0-4897-BAFE-6BBE09E2EB87}" type="datetime1">
              <a:rPr lang="nl-NL" altLang="nl-NL"/>
              <a:pPr>
                <a:defRPr/>
              </a:pPr>
              <a:t>12-10-2023</a:t>
            </a:fld>
            <a:endParaRPr lang="nl-NL" altLang="nl-NL"/>
          </a:p>
        </p:txBody>
      </p:sp>
      <p:sp>
        <p:nvSpPr>
          <p:cNvPr id="7" name="Tijdelijke aanduiding voor voettekst 7"/>
          <p:cNvSpPr>
            <a:spLocks noGrp="1"/>
          </p:cNvSpPr>
          <p:nvPr>
            <p:ph type="ftr" sz="quarter" idx="12"/>
          </p:nvPr>
        </p:nvSpPr>
        <p:spPr>
          <a:ln/>
        </p:spPr>
        <p:txBody>
          <a:bodyPr/>
          <a:lstStyle>
            <a:lvl1pPr>
              <a:defRPr/>
            </a:lvl1pPr>
          </a:lstStyle>
          <a:p>
            <a:pPr>
              <a:defRPr/>
            </a:pPr>
            <a:r>
              <a:rPr lang="nl-NL"/>
              <a:t>Oudervoorlichting Open Dag</a:t>
            </a:r>
          </a:p>
        </p:txBody>
      </p:sp>
    </p:spTree>
    <p:extLst>
      <p:ext uri="{BB962C8B-B14F-4D97-AF65-F5344CB8AC3E}">
        <p14:creationId xmlns:p14="http://schemas.microsoft.com/office/powerpoint/2010/main" val="34474930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eldia">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 name="Titel 1"/>
          <p:cNvSpPr>
            <a:spLocks noGrp="1"/>
          </p:cNvSpPr>
          <p:nvPr>
            <p:ph type="title"/>
          </p:nvPr>
        </p:nvSpPr>
        <p:spPr>
          <a:xfrm>
            <a:off x="994197" y="766800"/>
            <a:ext cx="4717760" cy="3094248"/>
          </a:xfrm>
          <a:prstGeom prst="rect">
            <a:avLst/>
          </a:prstGeom>
        </p:spPr>
        <p:txBody>
          <a:bodyPr lIns="0" tIns="0" rIns="0" bIns="0">
            <a:noAutofit/>
          </a:bodyPr>
          <a:lstStyle>
            <a:lvl1pPr algn="l">
              <a:defRPr sz="4800" b="1">
                <a:solidFill>
                  <a:srgbClr val="EE7F00"/>
                </a:solidFill>
                <a:latin typeface="Arial"/>
                <a:cs typeface="Arial"/>
              </a:defRPr>
            </a:lvl1pPr>
          </a:lstStyle>
          <a:p>
            <a:r>
              <a:rPr lang="nl-NL"/>
              <a:t>Titelstijl van model bewerken</a:t>
            </a:r>
          </a:p>
        </p:txBody>
      </p:sp>
      <p:sp>
        <p:nvSpPr>
          <p:cNvPr id="12" name="Tijdelijke aanduiding voor inhoud 2"/>
          <p:cNvSpPr>
            <a:spLocks noGrp="1"/>
          </p:cNvSpPr>
          <p:nvPr>
            <p:ph idx="1"/>
          </p:nvPr>
        </p:nvSpPr>
        <p:spPr>
          <a:xfrm>
            <a:off x="994197" y="4077072"/>
            <a:ext cx="4717760" cy="2088232"/>
          </a:xfrm>
          <a:prstGeom prst="rect">
            <a:avLst/>
          </a:prstGeom>
        </p:spPr>
        <p:txBody>
          <a:bodyPr lIns="0" tIns="0" rIns="0" bIns="0">
            <a:noAutofit/>
          </a:bodyPr>
          <a:lstStyle>
            <a:lvl1pPr marL="457189" indent="-457189">
              <a:buFont typeface="Arial"/>
              <a:buChar char="•"/>
              <a:defRPr sz="2400">
                <a:solidFill>
                  <a:schemeClr val="bg1"/>
                </a:solidFill>
                <a:latin typeface="Arial"/>
                <a:cs typeface="Arial"/>
              </a:defRPr>
            </a:lvl1pPr>
            <a:lvl2pPr>
              <a:defRPr sz="2400">
                <a:solidFill>
                  <a:schemeClr val="bg1"/>
                </a:solidFill>
                <a:latin typeface="Arial"/>
                <a:cs typeface="Arial"/>
              </a:defRPr>
            </a:lvl2pPr>
            <a:lvl3pPr>
              <a:defRPr sz="2400">
                <a:solidFill>
                  <a:schemeClr val="bg1"/>
                </a:solidFill>
                <a:latin typeface="Arial"/>
                <a:cs typeface="Arial"/>
              </a:defRPr>
            </a:lvl3pPr>
            <a:lvl4pPr>
              <a:defRPr sz="2400">
                <a:solidFill>
                  <a:schemeClr val="bg1"/>
                </a:solidFill>
                <a:latin typeface="Arial"/>
                <a:cs typeface="Arial"/>
              </a:defRPr>
            </a:lvl4pPr>
            <a:lvl5pPr>
              <a:defRPr sz="2400">
                <a:solidFill>
                  <a:schemeClr val="bg1"/>
                </a:solidFill>
                <a:latin typeface="Arial"/>
                <a:cs typeface="Arial"/>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7729901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Beeld met titel">
    <p:spTree>
      <p:nvGrpSpPr>
        <p:cNvPr id="1" name=""/>
        <p:cNvGrpSpPr/>
        <p:nvPr/>
      </p:nvGrpSpPr>
      <p:grpSpPr>
        <a:xfrm>
          <a:off x="0" y="0"/>
          <a:ext cx="0" cy="0"/>
          <a:chOff x="0" y="0"/>
          <a:chExt cx="0" cy="0"/>
        </a:xfrm>
      </p:grpSpPr>
      <p:sp>
        <p:nvSpPr>
          <p:cNvPr id="23" name="Tijdelijke aanduiding voor afbeelding 22">
            <a:extLst>
              <a:ext uri="{FF2B5EF4-FFF2-40B4-BE49-F238E27FC236}">
                <a16:creationId xmlns:a16="http://schemas.microsoft.com/office/drawing/2014/main" id="{3F2E3C58-263D-E148-86B9-36CE383CBCC9}"/>
              </a:ext>
            </a:extLst>
          </p:cNvPr>
          <p:cNvSpPr>
            <a:spLocks noGrp="1"/>
          </p:cNvSpPr>
          <p:nvPr>
            <p:ph type="pic" sz="quarter" idx="10"/>
          </p:nvPr>
        </p:nvSpPr>
        <p:spPr>
          <a:xfrm>
            <a:off x="0" y="0"/>
            <a:ext cx="12192000" cy="6858000"/>
          </a:xfrm>
          <a:prstGeom prst="rect">
            <a:avLst/>
          </a:prstGeom>
          <a:solidFill>
            <a:schemeClr val="bg2">
              <a:lumMod val="20000"/>
              <a:lumOff val="80000"/>
            </a:schemeClr>
          </a:solidFill>
        </p:spPr>
        <p:txBody>
          <a:bodyPr anchor="ctr"/>
          <a:lstStyle>
            <a:lvl1pPr algn="ctr">
              <a:defRPr sz="1000" b="1">
                <a:solidFill>
                  <a:schemeClr val="tx1"/>
                </a:solidFill>
              </a:defRPr>
            </a:lvl1pPr>
          </a:lstStyle>
          <a:p>
            <a:endParaRPr lang="en-GB" dirty="0"/>
          </a:p>
        </p:txBody>
      </p:sp>
      <p:sp>
        <p:nvSpPr>
          <p:cNvPr id="24" name="Titel 23">
            <a:extLst>
              <a:ext uri="{FF2B5EF4-FFF2-40B4-BE49-F238E27FC236}">
                <a16:creationId xmlns:a16="http://schemas.microsoft.com/office/drawing/2014/main" id="{F9B7F56C-C106-8644-969F-8EC84DDCE880}"/>
              </a:ext>
            </a:extLst>
          </p:cNvPr>
          <p:cNvSpPr>
            <a:spLocks noGrp="1"/>
          </p:cNvSpPr>
          <p:nvPr>
            <p:ph type="title" hasCustomPrompt="1"/>
          </p:nvPr>
        </p:nvSpPr>
        <p:spPr>
          <a:xfrm>
            <a:off x="1188000" y="1153410"/>
            <a:ext cx="3960000" cy="3430313"/>
          </a:xfrm>
          <a:prstGeom prst="rect">
            <a:avLst/>
          </a:prstGeom>
        </p:spPr>
        <p:txBody>
          <a:bodyPr/>
          <a:lstStyle>
            <a:lvl1pPr>
              <a:defRPr sz="3800"/>
            </a:lvl1pPr>
          </a:lstStyle>
          <a:p>
            <a:r>
              <a:rPr lang="nl-NL" dirty="0"/>
              <a:t>Hier is ruimte voor een titel </a:t>
            </a:r>
            <a:endParaRPr lang="en-GB" dirty="0"/>
          </a:p>
        </p:txBody>
      </p:sp>
      <p:sp>
        <p:nvSpPr>
          <p:cNvPr id="26" name="Tijdelijke aanduiding voor tekst 25">
            <a:extLst>
              <a:ext uri="{FF2B5EF4-FFF2-40B4-BE49-F238E27FC236}">
                <a16:creationId xmlns:a16="http://schemas.microsoft.com/office/drawing/2014/main" id="{6EEE0F4E-9E74-CC40-8F63-CFD417AD8F45}"/>
              </a:ext>
            </a:extLst>
          </p:cNvPr>
          <p:cNvSpPr>
            <a:spLocks noGrp="1"/>
          </p:cNvSpPr>
          <p:nvPr>
            <p:ph type="body" sz="quarter" idx="11" hasCustomPrompt="1"/>
          </p:nvPr>
        </p:nvSpPr>
        <p:spPr>
          <a:xfrm>
            <a:off x="1188000" y="4773609"/>
            <a:ext cx="3960000" cy="900000"/>
          </a:xfrm>
          <a:prstGeom prst="rect">
            <a:avLst/>
          </a:prstGeom>
        </p:spPr>
        <p:txBody>
          <a:bodyPr anchor="b"/>
          <a:lstStyle>
            <a:lvl1pPr>
              <a:defRPr sz="2200"/>
            </a:lvl1pPr>
          </a:lstStyle>
          <a:p>
            <a:pPr lvl="0"/>
            <a:r>
              <a:rPr lang="en-GB" dirty="0" err="1"/>
              <a:t>Plaats</a:t>
            </a:r>
            <a:r>
              <a:rPr lang="en-GB" dirty="0"/>
              <a:t> </a:t>
            </a:r>
            <a:r>
              <a:rPr lang="en-GB" dirty="0" err="1"/>
              <a:t>hier</a:t>
            </a:r>
            <a:r>
              <a:rPr lang="en-GB" dirty="0"/>
              <a:t> </a:t>
            </a:r>
            <a:r>
              <a:rPr lang="en-GB" dirty="0" err="1"/>
              <a:t>een</a:t>
            </a:r>
            <a:r>
              <a:rPr lang="en-GB" dirty="0"/>
              <a:t> </a:t>
            </a:r>
            <a:r>
              <a:rPr lang="en-GB" dirty="0" err="1"/>
              <a:t>ondertitel</a:t>
            </a:r>
            <a:endParaRPr lang="en-GB" dirty="0"/>
          </a:p>
        </p:txBody>
      </p:sp>
      <p:sp>
        <p:nvSpPr>
          <p:cNvPr id="13" name="Rechthoek 12">
            <a:extLst>
              <a:ext uri="{FF2B5EF4-FFF2-40B4-BE49-F238E27FC236}">
                <a16:creationId xmlns:a16="http://schemas.microsoft.com/office/drawing/2014/main" id="{3E43BA1A-B091-434C-87C5-971FADDFCDE3}"/>
              </a:ext>
            </a:extLst>
          </p:cNvPr>
          <p:cNvSpPr/>
          <p:nvPr userDrawn="1"/>
        </p:nvSpPr>
        <p:spPr>
          <a:xfrm>
            <a:off x="-3937518" y="0"/>
            <a:ext cx="3601616" cy="6858000"/>
          </a:xfrm>
          <a:prstGeom prst="rect">
            <a:avLst/>
          </a:prstGeom>
          <a:ln>
            <a:noFill/>
          </a:ln>
          <a:effectLst>
            <a:outerShdw blurRad="50800" dist="38100" dir="2700000" algn="tl"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lang="en-GB" b="1" dirty="0" err="1">
                <a:solidFill>
                  <a:schemeClr val="tx2"/>
                </a:solidFill>
              </a:rPr>
              <a:t>Foto</a:t>
            </a:r>
            <a:r>
              <a:rPr lang="en-GB" b="1" dirty="0">
                <a:solidFill>
                  <a:schemeClr val="tx2"/>
                </a:solidFill>
              </a:rPr>
              <a:t> </a:t>
            </a:r>
            <a:r>
              <a:rPr lang="en-GB" b="1" dirty="0" err="1">
                <a:solidFill>
                  <a:schemeClr val="tx2"/>
                </a:solidFill>
              </a:rPr>
              <a:t>plaatsen</a:t>
            </a:r>
            <a:endParaRPr lang="en-GB" b="1" dirty="0">
              <a:solidFill>
                <a:schemeClr val="tx2"/>
              </a:solidFill>
            </a:endParaRPr>
          </a:p>
          <a:p>
            <a:pPr algn="l"/>
            <a:endParaRPr lang="en-GB" dirty="0">
              <a:solidFill>
                <a:schemeClr val="tx1"/>
              </a:solidFill>
            </a:endParaRPr>
          </a:p>
          <a:p>
            <a:pPr marL="342900" indent="-342900" algn="l">
              <a:buFont typeface="+mj-lt"/>
              <a:buAutoNum type="arabicPeriod"/>
            </a:pPr>
            <a:r>
              <a:rPr lang="en-GB" dirty="0" err="1">
                <a:solidFill>
                  <a:schemeClr val="tx1"/>
                </a:solidFill>
              </a:rPr>
              <a:t>Klik</a:t>
            </a:r>
            <a:r>
              <a:rPr lang="en-GB" dirty="0">
                <a:solidFill>
                  <a:schemeClr val="tx1"/>
                </a:solidFill>
              </a:rPr>
              <a:t> op het icon in het midden van het </a:t>
            </a:r>
            <a:r>
              <a:rPr lang="en-GB" dirty="0" err="1">
                <a:solidFill>
                  <a:schemeClr val="tx1"/>
                </a:solidFill>
              </a:rPr>
              <a:t>grijze</a:t>
            </a:r>
            <a:r>
              <a:rPr lang="en-GB" dirty="0">
                <a:solidFill>
                  <a:schemeClr val="tx1"/>
                </a:solidFill>
              </a:rPr>
              <a:t> </a:t>
            </a:r>
            <a:r>
              <a:rPr lang="en-GB" dirty="0" err="1">
                <a:solidFill>
                  <a:schemeClr val="tx1"/>
                </a:solidFill>
              </a:rPr>
              <a:t>kader</a:t>
            </a:r>
            <a:endParaRPr lang="en-GB" dirty="0">
              <a:solidFill>
                <a:schemeClr val="tx1"/>
              </a:solidFill>
            </a:endParaRPr>
          </a:p>
          <a:p>
            <a:pPr marL="342900" indent="-342900" algn="l">
              <a:buFont typeface="+mj-lt"/>
              <a:buAutoNum type="arabicPeriod"/>
            </a:pPr>
            <a:r>
              <a:rPr lang="en-GB" dirty="0" err="1">
                <a:solidFill>
                  <a:schemeClr val="tx1"/>
                </a:solidFill>
              </a:rPr>
              <a:t>Selecteer</a:t>
            </a:r>
            <a:r>
              <a:rPr lang="en-GB" dirty="0">
                <a:solidFill>
                  <a:schemeClr val="tx1"/>
                </a:solidFill>
              </a:rPr>
              <a:t> </a:t>
            </a:r>
            <a:r>
              <a:rPr lang="en-GB" dirty="0" err="1">
                <a:solidFill>
                  <a:schemeClr val="tx1"/>
                </a:solidFill>
              </a:rPr>
              <a:t>een</a:t>
            </a:r>
            <a:r>
              <a:rPr lang="en-GB" dirty="0">
                <a:solidFill>
                  <a:schemeClr val="tx1"/>
                </a:solidFill>
              </a:rPr>
              <a:t> </a:t>
            </a:r>
            <a:r>
              <a:rPr lang="en-GB" dirty="0" err="1">
                <a:solidFill>
                  <a:schemeClr val="tx1"/>
                </a:solidFill>
              </a:rPr>
              <a:t>kwalitatief</a:t>
            </a:r>
            <a:r>
              <a:rPr lang="en-GB" dirty="0">
                <a:solidFill>
                  <a:schemeClr val="tx1"/>
                </a:solidFill>
              </a:rPr>
              <a:t> </a:t>
            </a:r>
            <a:r>
              <a:rPr lang="en-GB" dirty="0" err="1">
                <a:solidFill>
                  <a:schemeClr val="tx1"/>
                </a:solidFill>
              </a:rPr>
              <a:t>goede</a:t>
            </a:r>
            <a:r>
              <a:rPr lang="en-GB" dirty="0">
                <a:solidFill>
                  <a:schemeClr val="tx1"/>
                </a:solidFill>
              </a:rPr>
              <a:t> </a:t>
            </a:r>
            <a:r>
              <a:rPr lang="en-GB" dirty="0" err="1">
                <a:solidFill>
                  <a:schemeClr val="tx1"/>
                </a:solidFill>
              </a:rPr>
              <a:t>foto</a:t>
            </a:r>
            <a:r>
              <a:rPr lang="en-GB" dirty="0">
                <a:solidFill>
                  <a:schemeClr val="tx1"/>
                </a:solidFill>
              </a:rPr>
              <a:t> in .jpg of .</a:t>
            </a:r>
            <a:r>
              <a:rPr lang="en-GB" dirty="0" err="1">
                <a:solidFill>
                  <a:schemeClr val="tx1"/>
                </a:solidFill>
              </a:rPr>
              <a:t>png</a:t>
            </a:r>
            <a:r>
              <a:rPr lang="en-GB" dirty="0">
                <a:solidFill>
                  <a:schemeClr val="tx1"/>
                </a:solidFill>
              </a:rPr>
              <a:t> </a:t>
            </a:r>
            <a:r>
              <a:rPr lang="en-GB" dirty="0" err="1">
                <a:solidFill>
                  <a:schemeClr val="tx1"/>
                </a:solidFill>
              </a:rPr>
              <a:t>en</a:t>
            </a:r>
            <a:r>
              <a:rPr lang="en-GB" dirty="0">
                <a:solidFill>
                  <a:schemeClr val="tx1"/>
                </a:solidFill>
              </a:rPr>
              <a:t> </a:t>
            </a:r>
            <a:r>
              <a:rPr lang="en-GB" dirty="0" err="1">
                <a:solidFill>
                  <a:schemeClr val="tx1"/>
                </a:solidFill>
              </a:rPr>
              <a:t>klik</a:t>
            </a:r>
            <a:r>
              <a:rPr lang="en-GB" dirty="0">
                <a:solidFill>
                  <a:schemeClr val="tx1"/>
                </a:solidFill>
              </a:rPr>
              <a:t> ‘OK’. Je </a:t>
            </a:r>
            <a:r>
              <a:rPr lang="en-GB" dirty="0" err="1">
                <a:solidFill>
                  <a:schemeClr val="tx1"/>
                </a:solidFill>
              </a:rPr>
              <a:t>foto</a:t>
            </a:r>
            <a:r>
              <a:rPr lang="en-GB" dirty="0">
                <a:solidFill>
                  <a:schemeClr val="tx1"/>
                </a:solidFill>
              </a:rPr>
              <a:t> </a:t>
            </a:r>
            <a:r>
              <a:rPr lang="en-GB" dirty="0" err="1">
                <a:solidFill>
                  <a:schemeClr val="tx1"/>
                </a:solidFill>
              </a:rPr>
              <a:t>wordt</a:t>
            </a:r>
            <a:r>
              <a:rPr lang="en-GB" dirty="0">
                <a:solidFill>
                  <a:schemeClr val="tx1"/>
                </a:solidFill>
              </a:rPr>
              <a:t> </a:t>
            </a:r>
            <a:r>
              <a:rPr lang="en-GB" dirty="0" err="1">
                <a:solidFill>
                  <a:schemeClr val="tx1"/>
                </a:solidFill>
              </a:rPr>
              <a:t>geplaatst</a:t>
            </a:r>
            <a:r>
              <a:rPr lang="en-GB" dirty="0">
                <a:solidFill>
                  <a:schemeClr val="tx1"/>
                </a:solidFill>
              </a:rPr>
              <a:t>.</a:t>
            </a:r>
          </a:p>
          <a:p>
            <a:pPr marL="342900" indent="-342900" algn="l">
              <a:buFont typeface="+mj-lt"/>
              <a:buAutoNum type="arabicPeriod"/>
            </a:pPr>
            <a:endParaRPr lang="en-GB" dirty="0">
              <a:solidFill>
                <a:schemeClr val="tx1"/>
              </a:solidFill>
            </a:endParaRPr>
          </a:p>
          <a:p>
            <a:pPr marL="0" indent="0" algn="l">
              <a:buFont typeface="+mj-lt"/>
              <a:buNone/>
            </a:pPr>
            <a:r>
              <a:rPr lang="en-GB" b="1" dirty="0" err="1">
                <a:solidFill>
                  <a:schemeClr val="tx2"/>
                </a:solidFill>
              </a:rPr>
              <a:t>Lijkt</a:t>
            </a:r>
            <a:r>
              <a:rPr lang="en-GB" b="1" dirty="0">
                <a:solidFill>
                  <a:schemeClr val="tx2"/>
                </a:solidFill>
              </a:rPr>
              <a:t> je </a:t>
            </a:r>
            <a:r>
              <a:rPr lang="en-GB" b="1" dirty="0" err="1">
                <a:solidFill>
                  <a:schemeClr val="tx2"/>
                </a:solidFill>
              </a:rPr>
              <a:t>foto</a:t>
            </a:r>
            <a:r>
              <a:rPr lang="en-GB" b="1" dirty="0">
                <a:solidFill>
                  <a:schemeClr val="tx2"/>
                </a:solidFill>
              </a:rPr>
              <a:t> </a:t>
            </a:r>
            <a:r>
              <a:rPr lang="en-GB" b="1" dirty="0" err="1">
                <a:solidFill>
                  <a:schemeClr val="tx2"/>
                </a:solidFill>
              </a:rPr>
              <a:t>uit</a:t>
            </a:r>
            <a:r>
              <a:rPr lang="en-GB" b="1" dirty="0">
                <a:solidFill>
                  <a:schemeClr val="tx2"/>
                </a:solidFill>
              </a:rPr>
              <a:t> </a:t>
            </a:r>
            <a:r>
              <a:rPr lang="en-GB" b="1" dirty="0" err="1">
                <a:solidFill>
                  <a:schemeClr val="tx2"/>
                </a:solidFill>
              </a:rPr>
              <a:t>verhouding</a:t>
            </a:r>
            <a:r>
              <a:rPr lang="en-GB" b="1" dirty="0">
                <a:solidFill>
                  <a:schemeClr val="tx2"/>
                </a:solidFill>
              </a:rPr>
              <a:t>?</a:t>
            </a:r>
          </a:p>
          <a:p>
            <a:pPr marL="0" indent="0" algn="l">
              <a:buFont typeface="+mj-lt"/>
              <a:buNone/>
            </a:pPr>
            <a:endParaRPr lang="en-GB" b="1" dirty="0">
              <a:solidFill>
                <a:schemeClr val="tx2"/>
              </a:solidFill>
            </a:endParaRPr>
          </a:p>
          <a:p>
            <a:pPr marL="342900" indent="-342900" algn="l">
              <a:buFont typeface="+mj-lt"/>
              <a:buAutoNum type="arabicPeriod"/>
            </a:pPr>
            <a:r>
              <a:rPr lang="en-GB" dirty="0" err="1">
                <a:solidFill>
                  <a:schemeClr val="tx1"/>
                </a:solidFill>
              </a:rPr>
              <a:t>Dubbelklik</a:t>
            </a:r>
            <a:r>
              <a:rPr lang="en-GB" dirty="0">
                <a:solidFill>
                  <a:schemeClr val="tx1"/>
                </a:solidFill>
              </a:rPr>
              <a:t> op het </a:t>
            </a:r>
            <a:r>
              <a:rPr lang="en-GB" dirty="0" err="1">
                <a:solidFill>
                  <a:schemeClr val="tx1"/>
                </a:solidFill>
              </a:rPr>
              <a:t>beeld</a:t>
            </a:r>
            <a:r>
              <a:rPr lang="en-GB" dirty="0">
                <a:solidFill>
                  <a:schemeClr val="tx1"/>
                </a:solidFill>
              </a:rPr>
              <a:t>. Ga </a:t>
            </a:r>
            <a:r>
              <a:rPr lang="en-GB" dirty="0" err="1">
                <a:solidFill>
                  <a:schemeClr val="tx1"/>
                </a:solidFill>
              </a:rPr>
              <a:t>naar</a:t>
            </a:r>
            <a:r>
              <a:rPr lang="en-GB" dirty="0">
                <a:solidFill>
                  <a:schemeClr val="tx1"/>
                </a:solidFill>
              </a:rPr>
              <a:t> ‘</a:t>
            </a:r>
            <a:r>
              <a:rPr lang="en-GB" dirty="0" err="1">
                <a:solidFill>
                  <a:schemeClr val="tx1"/>
                </a:solidFill>
              </a:rPr>
              <a:t>Afbeeldingsopmaak</a:t>
            </a:r>
            <a:r>
              <a:rPr lang="en-GB" dirty="0">
                <a:solidFill>
                  <a:schemeClr val="tx1"/>
                </a:solidFill>
              </a:rPr>
              <a:t>’. </a:t>
            </a:r>
            <a:r>
              <a:rPr lang="en-GB" dirty="0" err="1">
                <a:solidFill>
                  <a:schemeClr val="tx1"/>
                </a:solidFill>
              </a:rPr>
              <a:t>Klik</a:t>
            </a:r>
            <a:r>
              <a:rPr lang="en-GB" dirty="0">
                <a:solidFill>
                  <a:schemeClr val="tx1"/>
                </a:solidFill>
              </a:rPr>
              <a:t> </a:t>
            </a:r>
            <a:r>
              <a:rPr lang="en-GB" dirty="0" err="1">
                <a:solidFill>
                  <a:schemeClr val="tx1"/>
                </a:solidFill>
              </a:rPr>
              <a:t>vervolgens</a:t>
            </a:r>
            <a:r>
              <a:rPr lang="en-GB" dirty="0">
                <a:solidFill>
                  <a:schemeClr val="tx1"/>
                </a:solidFill>
              </a:rPr>
              <a:t> op het </a:t>
            </a:r>
            <a:r>
              <a:rPr lang="en-GB" dirty="0" err="1">
                <a:solidFill>
                  <a:schemeClr val="tx1"/>
                </a:solidFill>
              </a:rPr>
              <a:t>pijltje</a:t>
            </a:r>
            <a:r>
              <a:rPr lang="en-GB" dirty="0">
                <a:solidFill>
                  <a:schemeClr val="tx1"/>
                </a:solidFill>
              </a:rPr>
              <a:t> </a:t>
            </a:r>
            <a:r>
              <a:rPr lang="en-GB" dirty="0" err="1">
                <a:solidFill>
                  <a:schemeClr val="tx1"/>
                </a:solidFill>
              </a:rPr>
              <a:t>naast</a:t>
            </a:r>
            <a:r>
              <a:rPr lang="en-GB" dirty="0">
                <a:solidFill>
                  <a:schemeClr val="tx1"/>
                </a:solidFill>
              </a:rPr>
              <a:t> het icon ‘</a:t>
            </a:r>
            <a:r>
              <a:rPr lang="en-GB" dirty="0" err="1">
                <a:solidFill>
                  <a:schemeClr val="tx1"/>
                </a:solidFill>
              </a:rPr>
              <a:t>bijsnijden</a:t>
            </a:r>
            <a:r>
              <a:rPr lang="en-GB" dirty="0">
                <a:solidFill>
                  <a:schemeClr val="tx1"/>
                </a:solidFill>
              </a:rPr>
              <a:t>’.</a:t>
            </a:r>
          </a:p>
          <a:p>
            <a:pPr marL="342900" indent="-342900" algn="l">
              <a:buFont typeface="+mj-lt"/>
              <a:buAutoNum type="arabicPeriod"/>
            </a:pPr>
            <a:r>
              <a:rPr lang="en-GB" dirty="0" err="1">
                <a:solidFill>
                  <a:schemeClr val="tx1"/>
                </a:solidFill>
              </a:rPr>
              <a:t>Kies</a:t>
            </a:r>
            <a:r>
              <a:rPr lang="en-GB" dirty="0">
                <a:solidFill>
                  <a:schemeClr val="tx1"/>
                </a:solidFill>
              </a:rPr>
              <a:t> ‘</a:t>
            </a:r>
            <a:r>
              <a:rPr lang="en-GB" dirty="0" err="1">
                <a:solidFill>
                  <a:schemeClr val="tx1"/>
                </a:solidFill>
              </a:rPr>
              <a:t>Aanpassen</a:t>
            </a:r>
            <a:r>
              <a:rPr lang="en-GB" dirty="0">
                <a:solidFill>
                  <a:schemeClr val="tx1"/>
                </a:solidFill>
              </a:rPr>
              <a:t>’.</a:t>
            </a:r>
          </a:p>
          <a:p>
            <a:pPr marL="342900" indent="-342900" algn="l">
              <a:buFont typeface="+mj-lt"/>
              <a:buAutoNum type="arabicPeriod"/>
            </a:pPr>
            <a:r>
              <a:rPr lang="en-GB" dirty="0">
                <a:solidFill>
                  <a:schemeClr val="tx1"/>
                </a:solidFill>
              </a:rPr>
              <a:t>De </a:t>
            </a:r>
            <a:r>
              <a:rPr lang="en-GB" dirty="0" err="1">
                <a:solidFill>
                  <a:schemeClr val="tx1"/>
                </a:solidFill>
              </a:rPr>
              <a:t>foto</a:t>
            </a:r>
            <a:r>
              <a:rPr lang="en-GB" dirty="0">
                <a:solidFill>
                  <a:schemeClr val="tx1"/>
                </a:solidFill>
              </a:rPr>
              <a:t> </a:t>
            </a:r>
            <a:r>
              <a:rPr lang="en-GB" dirty="0" err="1">
                <a:solidFill>
                  <a:schemeClr val="tx1"/>
                </a:solidFill>
              </a:rPr>
              <a:t>wordt</a:t>
            </a:r>
            <a:r>
              <a:rPr lang="en-GB" dirty="0">
                <a:solidFill>
                  <a:schemeClr val="tx1"/>
                </a:solidFill>
              </a:rPr>
              <a:t> </a:t>
            </a:r>
            <a:r>
              <a:rPr lang="en-GB" dirty="0" err="1">
                <a:solidFill>
                  <a:schemeClr val="tx1"/>
                </a:solidFill>
              </a:rPr>
              <a:t>automatisch</a:t>
            </a:r>
            <a:r>
              <a:rPr lang="en-GB" dirty="0">
                <a:solidFill>
                  <a:schemeClr val="tx1"/>
                </a:solidFill>
              </a:rPr>
              <a:t> in </a:t>
            </a:r>
            <a:r>
              <a:rPr lang="en-GB" dirty="0" err="1">
                <a:solidFill>
                  <a:schemeClr val="tx1"/>
                </a:solidFill>
              </a:rPr>
              <a:t>verhouding</a:t>
            </a:r>
            <a:r>
              <a:rPr lang="en-GB" dirty="0">
                <a:solidFill>
                  <a:schemeClr val="tx1"/>
                </a:solidFill>
              </a:rPr>
              <a:t> </a:t>
            </a:r>
            <a:r>
              <a:rPr lang="en-GB" dirty="0" err="1">
                <a:solidFill>
                  <a:schemeClr val="tx1"/>
                </a:solidFill>
              </a:rPr>
              <a:t>geschaald</a:t>
            </a:r>
            <a:r>
              <a:rPr lang="en-GB" dirty="0">
                <a:solidFill>
                  <a:schemeClr val="tx1"/>
                </a:solidFill>
              </a:rPr>
              <a:t>. Is je </a:t>
            </a:r>
            <a:r>
              <a:rPr lang="en-GB" dirty="0" err="1">
                <a:solidFill>
                  <a:schemeClr val="tx1"/>
                </a:solidFill>
              </a:rPr>
              <a:t>foto</a:t>
            </a:r>
            <a:r>
              <a:rPr lang="en-GB" dirty="0">
                <a:solidFill>
                  <a:schemeClr val="tx1"/>
                </a:solidFill>
              </a:rPr>
              <a:t> nu </a:t>
            </a:r>
            <a:r>
              <a:rPr lang="en-GB" dirty="0" err="1">
                <a:solidFill>
                  <a:schemeClr val="tx1"/>
                </a:solidFill>
              </a:rPr>
              <a:t>te</a:t>
            </a:r>
            <a:r>
              <a:rPr lang="en-GB" dirty="0">
                <a:solidFill>
                  <a:schemeClr val="tx1"/>
                </a:solidFill>
              </a:rPr>
              <a:t> </a:t>
            </a:r>
            <a:r>
              <a:rPr lang="en-GB" dirty="0" err="1">
                <a:solidFill>
                  <a:schemeClr val="tx1"/>
                </a:solidFill>
              </a:rPr>
              <a:t>klein</a:t>
            </a:r>
            <a:r>
              <a:rPr lang="en-GB" dirty="0">
                <a:solidFill>
                  <a:schemeClr val="tx1"/>
                </a:solidFill>
              </a:rPr>
              <a:t> </a:t>
            </a:r>
            <a:r>
              <a:rPr lang="en-GB" dirty="0" err="1">
                <a:solidFill>
                  <a:schemeClr val="tx1"/>
                </a:solidFill>
              </a:rPr>
              <a:t>voor</a:t>
            </a:r>
            <a:r>
              <a:rPr lang="en-GB" dirty="0">
                <a:solidFill>
                  <a:schemeClr val="tx1"/>
                </a:solidFill>
              </a:rPr>
              <a:t> het </a:t>
            </a:r>
            <a:r>
              <a:rPr lang="en-GB" dirty="0" err="1">
                <a:solidFill>
                  <a:schemeClr val="tx1"/>
                </a:solidFill>
              </a:rPr>
              <a:t>kader</a:t>
            </a:r>
            <a:r>
              <a:rPr lang="en-GB" dirty="0">
                <a:solidFill>
                  <a:schemeClr val="tx1"/>
                </a:solidFill>
              </a:rPr>
              <a:t>? </a:t>
            </a:r>
            <a:r>
              <a:rPr lang="en-GB" dirty="0" err="1">
                <a:solidFill>
                  <a:schemeClr val="tx1"/>
                </a:solidFill>
              </a:rPr>
              <a:t>Selecteer</a:t>
            </a:r>
            <a:r>
              <a:rPr lang="en-GB" dirty="0">
                <a:solidFill>
                  <a:schemeClr val="tx1"/>
                </a:solidFill>
              </a:rPr>
              <a:t> de </a:t>
            </a:r>
            <a:r>
              <a:rPr lang="en-GB" dirty="0" err="1">
                <a:solidFill>
                  <a:schemeClr val="tx1"/>
                </a:solidFill>
              </a:rPr>
              <a:t>rechterbovenhoek</a:t>
            </a:r>
            <a:r>
              <a:rPr lang="en-GB" dirty="0">
                <a:solidFill>
                  <a:schemeClr val="tx1"/>
                </a:solidFill>
              </a:rPr>
              <a:t> </a:t>
            </a:r>
            <a:r>
              <a:rPr lang="en-GB" dirty="0" err="1">
                <a:solidFill>
                  <a:schemeClr val="tx1"/>
                </a:solidFill>
              </a:rPr>
              <a:t>en</a:t>
            </a:r>
            <a:r>
              <a:rPr lang="en-GB" dirty="0">
                <a:solidFill>
                  <a:schemeClr val="tx1"/>
                </a:solidFill>
              </a:rPr>
              <a:t> </a:t>
            </a:r>
            <a:r>
              <a:rPr lang="en-GB" dirty="0" err="1">
                <a:solidFill>
                  <a:schemeClr val="tx1"/>
                </a:solidFill>
              </a:rPr>
              <a:t>houdt</a:t>
            </a:r>
            <a:r>
              <a:rPr lang="en-GB" dirty="0">
                <a:solidFill>
                  <a:schemeClr val="tx1"/>
                </a:solidFill>
              </a:rPr>
              <a:t> shift </a:t>
            </a:r>
            <a:r>
              <a:rPr lang="en-GB" dirty="0" err="1">
                <a:solidFill>
                  <a:schemeClr val="tx1"/>
                </a:solidFill>
              </a:rPr>
              <a:t>ingedrukt</a:t>
            </a:r>
            <a:r>
              <a:rPr lang="en-GB" dirty="0">
                <a:solidFill>
                  <a:schemeClr val="tx1"/>
                </a:solidFill>
              </a:rPr>
              <a:t>. </a:t>
            </a:r>
            <a:r>
              <a:rPr lang="en-GB" dirty="0" err="1">
                <a:solidFill>
                  <a:schemeClr val="tx1"/>
                </a:solidFill>
              </a:rPr>
              <a:t>Vergroot</a:t>
            </a:r>
            <a:r>
              <a:rPr lang="en-GB" dirty="0">
                <a:solidFill>
                  <a:schemeClr val="tx1"/>
                </a:solidFill>
              </a:rPr>
              <a:t> de </a:t>
            </a:r>
            <a:r>
              <a:rPr lang="en-GB" dirty="0" err="1">
                <a:solidFill>
                  <a:schemeClr val="tx1"/>
                </a:solidFill>
              </a:rPr>
              <a:t>foto</a:t>
            </a:r>
            <a:r>
              <a:rPr lang="en-GB" dirty="0">
                <a:solidFill>
                  <a:schemeClr val="tx1"/>
                </a:solidFill>
              </a:rPr>
              <a:t> </a:t>
            </a:r>
            <a:r>
              <a:rPr lang="en-GB" dirty="0" err="1">
                <a:solidFill>
                  <a:schemeClr val="tx1"/>
                </a:solidFill>
              </a:rPr>
              <a:t>verhoudingsgewijs</a:t>
            </a:r>
            <a:r>
              <a:rPr lang="en-GB" dirty="0">
                <a:solidFill>
                  <a:schemeClr val="tx1"/>
                </a:solidFill>
              </a:rPr>
              <a:t>.</a:t>
            </a:r>
          </a:p>
        </p:txBody>
      </p:sp>
    </p:spTree>
    <p:extLst>
      <p:ext uri="{BB962C8B-B14F-4D97-AF65-F5344CB8AC3E}">
        <p14:creationId xmlns:p14="http://schemas.microsoft.com/office/powerpoint/2010/main" val="1708077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eeld met ti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Vrije vorm 9">
            <a:extLst>
              <a:ext uri="{FF2B5EF4-FFF2-40B4-BE49-F238E27FC236}">
                <a16:creationId xmlns:a16="http://schemas.microsoft.com/office/drawing/2014/main" id="{614C6E5C-C576-5F4A-91C1-73FCD063D239}"/>
              </a:ext>
            </a:extLst>
          </p:cNvPr>
          <p:cNvSpPr/>
          <p:nvPr userDrawn="1"/>
        </p:nvSpPr>
        <p:spPr>
          <a:xfrm>
            <a:off x="748364" y="736464"/>
            <a:ext cx="875663" cy="5338345"/>
          </a:xfrm>
          <a:custGeom>
            <a:avLst/>
            <a:gdLst>
              <a:gd name="connsiteX0" fmla="*/ 0 w 875663"/>
              <a:gd name="connsiteY0" fmla="*/ 0 h 5338345"/>
              <a:gd name="connsiteX1" fmla="*/ 875663 w 875663"/>
              <a:gd name="connsiteY1" fmla="*/ 0 h 5338345"/>
              <a:gd name="connsiteX2" fmla="*/ 875663 w 875663"/>
              <a:gd name="connsiteY2" fmla="*/ 150312 h 5338345"/>
              <a:gd name="connsiteX3" fmla="*/ 146986 w 875663"/>
              <a:gd name="connsiteY3" fmla="*/ 150312 h 5338345"/>
              <a:gd name="connsiteX4" fmla="*/ 146986 w 875663"/>
              <a:gd name="connsiteY4" fmla="*/ 5188033 h 5338345"/>
              <a:gd name="connsiteX5" fmla="*/ 875663 w 875663"/>
              <a:gd name="connsiteY5" fmla="*/ 5188033 h 5338345"/>
              <a:gd name="connsiteX6" fmla="*/ 875663 w 875663"/>
              <a:gd name="connsiteY6" fmla="*/ 5338345 h 5338345"/>
              <a:gd name="connsiteX7" fmla="*/ 0 w 875663"/>
              <a:gd name="connsiteY7" fmla="*/ 5338345 h 5338345"/>
              <a:gd name="connsiteX8" fmla="*/ 0 w 875663"/>
              <a:gd name="connsiteY8" fmla="*/ 5188033 h 5338345"/>
              <a:gd name="connsiteX9" fmla="*/ 1 w 875663"/>
              <a:gd name="connsiteY9" fmla="*/ 5188033 h 5338345"/>
              <a:gd name="connsiteX10" fmla="*/ 1 w 875663"/>
              <a:gd name="connsiteY10" fmla="*/ 150312 h 5338345"/>
              <a:gd name="connsiteX11" fmla="*/ 0 w 875663"/>
              <a:gd name="connsiteY11" fmla="*/ 150312 h 5338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5663" h="5338345">
                <a:moveTo>
                  <a:pt x="0" y="0"/>
                </a:moveTo>
                <a:lnTo>
                  <a:pt x="875663" y="0"/>
                </a:lnTo>
                <a:lnTo>
                  <a:pt x="875663" y="150312"/>
                </a:lnTo>
                <a:lnTo>
                  <a:pt x="146986" y="150312"/>
                </a:lnTo>
                <a:lnTo>
                  <a:pt x="146986" y="5188033"/>
                </a:lnTo>
                <a:lnTo>
                  <a:pt x="875663" y="5188033"/>
                </a:lnTo>
                <a:lnTo>
                  <a:pt x="875663" y="5338345"/>
                </a:lnTo>
                <a:lnTo>
                  <a:pt x="0" y="5338345"/>
                </a:lnTo>
                <a:lnTo>
                  <a:pt x="0" y="5188033"/>
                </a:lnTo>
                <a:lnTo>
                  <a:pt x="1" y="5188033"/>
                </a:lnTo>
                <a:lnTo>
                  <a:pt x="1" y="150312"/>
                </a:lnTo>
                <a:lnTo>
                  <a:pt x="0" y="15031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11" name="Vrije vorm 10">
            <a:extLst>
              <a:ext uri="{FF2B5EF4-FFF2-40B4-BE49-F238E27FC236}">
                <a16:creationId xmlns:a16="http://schemas.microsoft.com/office/drawing/2014/main" id="{09BD8E24-AB27-2147-B8B0-2682942C851D}"/>
              </a:ext>
            </a:extLst>
          </p:cNvPr>
          <p:cNvSpPr/>
          <p:nvPr userDrawn="1"/>
        </p:nvSpPr>
        <p:spPr>
          <a:xfrm flipH="1">
            <a:off x="4715037" y="736464"/>
            <a:ext cx="875663" cy="5338345"/>
          </a:xfrm>
          <a:custGeom>
            <a:avLst/>
            <a:gdLst>
              <a:gd name="connsiteX0" fmla="*/ 0 w 875663"/>
              <a:gd name="connsiteY0" fmla="*/ 0 h 5338345"/>
              <a:gd name="connsiteX1" fmla="*/ 875663 w 875663"/>
              <a:gd name="connsiteY1" fmla="*/ 0 h 5338345"/>
              <a:gd name="connsiteX2" fmla="*/ 875663 w 875663"/>
              <a:gd name="connsiteY2" fmla="*/ 150312 h 5338345"/>
              <a:gd name="connsiteX3" fmla="*/ 146986 w 875663"/>
              <a:gd name="connsiteY3" fmla="*/ 150312 h 5338345"/>
              <a:gd name="connsiteX4" fmla="*/ 146986 w 875663"/>
              <a:gd name="connsiteY4" fmla="*/ 5188033 h 5338345"/>
              <a:gd name="connsiteX5" fmla="*/ 875663 w 875663"/>
              <a:gd name="connsiteY5" fmla="*/ 5188033 h 5338345"/>
              <a:gd name="connsiteX6" fmla="*/ 875663 w 875663"/>
              <a:gd name="connsiteY6" fmla="*/ 5338345 h 5338345"/>
              <a:gd name="connsiteX7" fmla="*/ 0 w 875663"/>
              <a:gd name="connsiteY7" fmla="*/ 5338345 h 5338345"/>
              <a:gd name="connsiteX8" fmla="*/ 0 w 875663"/>
              <a:gd name="connsiteY8" fmla="*/ 5188033 h 5338345"/>
              <a:gd name="connsiteX9" fmla="*/ 1 w 875663"/>
              <a:gd name="connsiteY9" fmla="*/ 5188033 h 5338345"/>
              <a:gd name="connsiteX10" fmla="*/ 1 w 875663"/>
              <a:gd name="connsiteY10" fmla="*/ 150312 h 5338345"/>
              <a:gd name="connsiteX11" fmla="*/ 0 w 875663"/>
              <a:gd name="connsiteY11" fmla="*/ 150312 h 5338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5663" h="5338345">
                <a:moveTo>
                  <a:pt x="0" y="0"/>
                </a:moveTo>
                <a:lnTo>
                  <a:pt x="875663" y="0"/>
                </a:lnTo>
                <a:lnTo>
                  <a:pt x="875663" y="150312"/>
                </a:lnTo>
                <a:lnTo>
                  <a:pt x="146986" y="150312"/>
                </a:lnTo>
                <a:lnTo>
                  <a:pt x="146986" y="5188033"/>
                </a:lnTo>
                <a:lnTo>
                  <a:pt x="875663" y="5188033"/>
                </a:lnTo>
                <a:lnTo>
                  <a:pt x="875663" y="5338345"/>
                </a:lnTo>
                <a:lnTo>
                  <a:pt x="0" y="5338345"/>
                </a:lnTo>
                <a:lnTo>
                  <a:pt x="0" y="5188033"/>
                </a:lnTo>
                <a:lnTo>
                  <a:pt x="1" y="5188033"/>
                </a:lnTo>
                <a:lnTo>
                  <a:pt x="1" y="150312"/>
                </a:lnTo>
                <a:lnTo>
                  <a:pt x="0" y="15031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24" name="Titel 23">
            <a:extLst>
              <a:ext uri="{FF2B5EF4-FFF2-40B4-BE49-F238E27FC236}">
                <a16:creationId xmlns:a16="http://schemas.microsoft.com/office/drawing/2014/main" id="{F9B7F56C-C106-8644-969F-8EC84DDCE880}"/>
              </a:ext>
            </a:extLst>
          </p:cNvPr>
          <p:cNvSpPr>
            <a:spLocks noGrp="1"/>
          </p:cNvSpPr>
          <p:nvPr>
            <p:ph type="title" hasCustomPrompt="1"/>
          </p:nvPr>
        </p:nvSpPr>
        <p:spPr>
          <a:xfrm>
            <a:off x="1188000" y="1153410"/>
            <a:ext cx="3960000" cy="3430313"/>
          </a:xfrm>
          <a:prstGeom prst="rect">
            <a:avLst/>
          </a:prstGeom>
        </p:spPr>
        <p:txBody>
          <a:bodyPr/>
          <a:lstStyle>
            <a:lvl1pPr>
              <a:defRPr sz="3800"/>
            </a:lvl1pPr>
          </a:lstStyle>
          <a:p>
            <a:r>
              <a:rPr lang="nl-NL" dirty="0"/>
              <a:t>Hier is ruimte voor een titel </a:t>
            </a:r>
            <a:endParaRPr lang="en-GB" dirty="0"/>
          </a:p>
        </p:txBody>
      </p:sp>
      <p:sp>
        <p:nvSpPr>
          <p:cNvPr id="26" name="Tijdelijke aanduiding voor tekst 25">
            <a:extLst>
              <a:ext uri="{FF2B5EF4-FFF2-40B4-BE49-F238E27FC236}">
                <a16:creationId xmlns:a16="http://schemas.microsoft.com/office/drawing/2014/main" id="{6EEE0F4E-9E74-CC40-8F63-CFD417AD8F45}"/>
              </a:ext>
            </a:extLst>
          </p:cNvPr>
          <p:cNvSpPr>
            <a:spLocks noGrp="1"/>
          </p:cNvSpPr>
          <p:nvPr>
            <p:ph type="body" sz="quarter" idx="11" hasCustomPrompt="1"/>
          </p:nvPr>
        </p:nvSpPr>
        <p:spPr>
          <a:xfrm>
            <a:off x="1188000" y="4773609"/>
            <a:ext cx="3960000" cy="900000"/>
          </a:xfrm>
          <a:prstGeom prst="rect">
            <a:avLst/>
          </a:prstGeom>
        </p:spPr>
        <p:txBody>
          <a:bodyPr anchor="b"/>
          <a:lstStyle>
            <a:lvl1pPr>
              <a:defRPr sz="2200"/>
            </a:lvl1pPr>
          </a:lstStyle>
          <a:p>
            <a:pPr lvl="0"/>
            <a:r>
              <a:rPr lang="en-GB" dirty="0" err="1"/>
              <a:t>Plaats</a:t>
            </a:r>
            <a:r>
              <a:rPr lang="en-GB" dirty="0"/>
              <a:t> </a:t>
            </a:r>
            <a:r>
              <a:rPr lang="en-GB" dirty="0" err="1"/>
              <a:t>hier</a:t>
            </a:r>
            <a:r>
              <a:rPr lang="en-GB" dirty="0"/>
              <a:t> </a:t>
            </a:r>
            <a:r>
              <a:rPr lang="en-GB" dirty="0" err="1"/>
              <a:t>een</a:t>
            </a:r>
            <a:r>
              <a:rPr lang="en-GB" dirty="0"/>
              <a:t> </a:t>
            </a:r>
            <a:r>
              <a:rPr lang="en-GB" dirty="0" err="1"/>
              <a:t>ondertitel</a:t>
            </a:r>
            <a:endParaRPr lang="en-GB" dirty="0"/>
          </a:p>
        </p:txBody>
      </p:sp>
    </p:spTree>
    <p:extLst>
      <p:ext uri="{BB962C8B-B14F-4D97-AF65-F5344CB8AC3E}">
        <p14:creationId xmlns:p14="http://schemas.microsoft.com/office/powerpoint/2010/main" val="3835181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eeld met titel">
    <p:spTree>
      <p:nvGrpSpPr>
        <p:cNvPr id="1" name=""/>
        <p:cNvGrpSpPr/>
        <p:nvPr/>
      </p:nvGrpSpPr>
      <p:grpSpPr>
        <a:xfrm>
          <a:off x="0" y="0"/>
          <a:ext cx="0" cy="0"/>
          <a:chOff x="0" y="0"/>
          <a:chExt cx="0" cy="0"/>
        </a:xfrm>
      </p:grpSpPr>
      <p:sp>
        <p:nvSpPr>
          <p:cNvPr id="23" name="Tijdelijke aanduiding voor afbeelding 22">
            <a:extLst>
              <a:ext uri="{FF2B5EF4-FFF2-40B4-BE49-F238E27FC236}">
                <a16:creationId xmlns:a16="http://schemas.microsoft.com/office/drawing/2014/main" id="{3F2E3C58-263D-E148-86B9-36CE383CBCC9}"/>
              </a:ext>
            </a:extLst>
          </p:cNvPr>
          <p:cNvSpPr>
            <a:spLocks noGrp="1"/>
          </p:cNvSpPr>
          <p:nvPr>
            <p:ph type="pic" sz="quarter" idx="10"/>
          </p:nvPr>
        </p:nvSpPr>
        <p:spPr>
          <a:xfrm>
            <a:off x="0" y="0"/>
            <a:ext cx="12192000" cy="6858000"/>
          </a:xfrm>
          <a:prstGeom prst="rect">
            <a:avLst/>
          </a:prstGeom>
          <a:solidFill>
            <a:schemeClr val="bg2">
              <a:lumMod val="20000"/>
              <a:lumOff val="80000"/>
            </a:schemeClr>
          </a:solidFill>
        </p:spPr>
        <p:txBody>
          <a:bodyPr anchor="ctr"/>
          <a:lstStyle>
            <a:lvl1pPr algn="ctr">
              <a:defRPr sz="1000" b="1">
                <a:solidFill>
                  <a:schemeClr val="tx1"/>
                </a:solidFill>
              </a:defRPr>
            </a:lvl1pPr>
          </a:lstStyle>
          <a:p>
            <a:endParaRPr lang="en-GB" dirty="0"/>
          </a:p>
        </p:txBody>
      </p:sp>
      <p:sp>
        <p:nvSpPr>
          <p:cNvPr id="24" name="Titel 23">
            <a:extLst>
              <a:ext uri="{FF2B5EF4-FFF2-40B4-BE49-F238E27FC236}">
                <a16:creationId xmlns:a16="http://schemas.microsoft.com/office/drawing/2014/main" id="{F9B7F56C-C106-8644-969F-8EC84DDCE880}"/>
              </a:ext>
            </a:extLst>
          </p:cNvPr>
          <p:cNvSpPr>
            <a:spLocks noGrp="1"/>
          </p:cNvSpPr>
          <p:nvPr>
            <p:ph type="title" hasCustomPrompt="1"/>
          </p:nvPr>
        </p:nvSpPr>
        <p:spPr>
          <a:xfrm>
            <a:off x="1188000" y="1153410"/>
            <a:ext cx="3960000" cy="3430313"/>
          </a:xfrm>
          <a:prstGeom prst="rect">
            <a:avLst/>
          </a:prstGeom>
        </p:spPr>
        <p:txBody>
          <a:bodyPr/>
          <a:lstStyle>
            <a:lvl1pPr>
              <a:defRPr sz="3800"/>
            </a:lvl1pPr>
          </a:lstStyle>
          <a:p>
            <a:r>
              <a:rPr lang="nl-NL" dirty="0"/>
              <a:t>Hier is ruimte voor een titel </a:t>
            </a:r>
            <a:endParaRPr lang="en-GB" dirty="0"/>
          </a:p>
        </p:txBody>
      </p:sp>
      <p:sp>
        <p:nvSpPr>
          <p:cNvPr id="26" name="Tijdelijke aanduiding voor tekst 25">
            <a:extLst>
              <a:ext uri="{FF2B5EF4-FFF2-40B4-BE49-F238E27FC236}">
                <a16:creationId xmlns:a16="http://schemas.microsoft.com/office/drawing/2014/main" id="{6EEE0F4E-9E74-CC40-8F63-CFD417AD8F45}"/>
              </a:ext>
            </a:extLst>
          </p:cNvPr>
          <p:cNvSpPr>
            <a:spLocks noGrp="1"/>
          </p:cNvSpPr>
          <p:nvPr>
            <p:ph type="body" sz="quarter" idx="11" hasCustomPrompt="1"/>
          </p:nvPr>
        </p:nvSpPr>
        <p:spPr>
          <a:xfrm>
            <a:off x="1188000" y="4773609"/>
            <a:ext cx="3960000" cy="900000"/>
          </a:xfrm>
          <a:prstGeom prst="rect">
            <a:avLst/>
          </a:prstGeom>
        </p:spPr>
        <p:txBody>
          <a:bodyPr anchor="b"/>
          <a:lstStyle>
            <a:lvl1pPr>
              <a:defRPr sz="2200"/>
            </a:lvl1pPr>
          </a:lstStyle>
          <a:p>
            <a:pPr lvl="0"/>
            <a:r>
              <a:rPr lang="en-GB" dirty="0" err="1"/>
              <a:t>Plaats</a:t>
            </a:r>
            <a:r>
              <a:rPr lang="en-GB" dirty="0"/>
              <a:t> </a:t>
            </a:r>
            <a:r>
              <a:rPr lang="en-GB" dirty="0" err="1"/>
              <a:t>hier</a:t>
            </a:r>
            <a:r>
              <a:rPr lang="en-GB" dirty="0"/>
              <a:t> </a:t>
            </a:r>
            <a:r>
              <a:rPr lang="en-GB" dirty="0" err="1"/>
              <a:t>een</a:t>
            </a:r>
            <a:r>
              <a:rPr lang="en-GB" dirty="0"/>
              <a:t> </a:t>
            </a:r>
            <a:r>
              <a:rPr lang="en-GB" dirty="0" err="1"/>
              <a:t>ondertitel</a:t>
            </a:r>
            <a:endParaRPr lang="en-GB" dirty="0"/>
          </a:p>
        </p:txBody>
      </p:sp>
      <p:sp>
        <p:nvSpPr>
          <p:cNvPr id="13" name="Rechthoek 12">
            <a:extLst>
              <a:ext uri="{FF2B5EF4-FFF2-40B4-BE49-F238E27FC236}">
                <a16:creationId xmlns:a16="http://schemas.microsoft.com/office/drawing/2014/main" id="{3E43BA1A-B091-434C-87C5-971FADDFCDE3}"/>
              </a:ext>
            </a:extLst>
          </p:cNvPr>
          <p:cNvSpPr/>
          <p:nvPr userDrawn="1"/>
        </p:nvSpPr>
        <p:spPr>
          <a:xfrm>
            <a:off x="-3937518" y="0"/>
            <a:ext cx="3601616" cy="6858000"/>
          </a:xfrm>
          <a:prstGeom prst="rect">
            <a:avLst/>
          </a:prstGeom>
          <a:ln>
            <a:noFill/>
          </a:ln>
          <a:effectLst>
            <a:outerShdw blurRad="50800" dist="38100" dir="2700000" algn="tl"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lang="en-GB" b="1" dirty="0" err="1">
                <a:solidFill>
                  <a:schemeClr val="tx2"/>
                </a:solidFill>
              </a:rPr>
              <a:t>Foto</a:t>
            </a:r>
            <a:r>
              <a:rPr lang="en-GB" b="1" dirty="0">
                <a:solidFill>
                  <a:schemeClr val="tx2"/>
                </a:solidFill>
              </a:rPr>
              <a:t> </a:t>
            </a:r>
            <a:r>
              <a:rPr lang="en-GB" b="1" dirty="0" err="1">
                <a:solidFill>
                  <a:schemeClr val="tx2"/>
                </a:solidFill>
              </a:rPr>
              <a:t>plaatsen</a:t>
            </a:r>
            <a:endParaRPr lang="en-GB" b="1" dirty="0">
              <a:solidFill>
                <a:schemeClr val="tx2"/>
              </a:solidFill>
            </a:endParaRPr>
          </a:p>
          <a:p>
            <a:pPr algn="l"/>
            <a:endParaRPr lang="en-GB" dirty="0">
              <a:solidFill>
                <a:schemeClr val="tx1"/>
              </a:solidFill>
            </a:endParaRPr>
          </a:p>
          <a:p>
            <a:pPr marL="342900" indent="-342900" algn="l">
              <a:buFont typeface="+mj-lt"/>
              <a:buAutoNum type="arabicPeriod"/>
            </a:pPr>
            <a:r>
              <a:rPr lang="en-GB" dirty="0" err="1">
                <a:solidFill>
                  <a:schemeClr val="tx1"/>
                </a:solidFill>
              </a:rPr>
              <a:t>Klik</a:t>
            </a:r>
            <a:r>
              <a:rPr lang="en-GB" dirty="0">
                <a:solidFill>
                  <a:schemeClr val="tx1"/>
                </a:solidFill>
              </a:rPr>
              <a:t> op het icon in het midden van het </a:t>
            </a:r>
            <a:r>
              <a:rPr lang="en-GB" dirty="0" err="1">
                <a:solidFill>
                  <a:schemeClr val="tx1"/>
                </a:solidFill>
              </a:rPr>
              <a:t>grijze</a:t>
            </a:r>
            <a:r>
              <a:rPr lang="en-GB" dirty="0">
                <a:solidFill>
                  <a:schemeClr val="tx1"/>
                </a:solidFill>
              </a:rPr>
              <a:t> </a:t>
            </a:r>
            <a:r>
              <a:rPr lang="en-GB" dirty="0" err="1">
                <a:solidFill>
                  <a:schemeClr val="tx1"/>
                </a:solidFill>
              </a:rPr>
              <a:t>kader</a:t>
            </a:r>
            <a:endParaRPr lang="en-GB" dirty="0">
              <a:solidFill>
                <a:schemeClr val="tx1"/>
              </a:solidFill>
            </a:endParaRPr>
          </a:p>
          <a:p>
            <a:pPr marL="342900" indent="-342900" algn="l">
              <a:buFont typeface="+mj-lt"/>
              <a:buAutoNum type="arabicPeriod"/>
            </a:pPr>
            <a:r>
              <a:rPr lang="en-GB" dirty="0" err="1">
                <a:solidFill>
                  <a:schemeClr val="tx1"/>
                </a:solidFill>
              </a:rPr>
              <a:t>Selecteer</a:t>
            </a:r>
            <a:r>
              <a:rPr lang="en-GB" dirty="0">
                <a:solidFill>
                  <a:schemeClr val="tx1"/>
                </a:solidFill>
              </a:rPr>
              <a:t> </a:t>
            </a:r>
            <a:r>
              <a:rPr lang="en-GB" dirty="0" err="1">
                <a:solidFill>
                  <a:schemeClr val="tx1"/>
                </a:solidFill>
              </a:rPr>
              <a:t>een</a:t>
            </a:r>
            <a:r>
              <a:rPr lang="en-GB" dirty="0">
                <a:solidFill>
                  <a:schemeClr val="tx1"/>
                </a:solidFill>
              </a:rPr>
              <a:t> </a:t>
            </a:r>
            <a:r>
              <a:rPr lang="en-GB" dirty="0" err="1">
                <a:solidFill>
                  <a:schemeClr val="tx1"/>
                </a:solidFill>
              </a:rPr>
              <a:t>kwalitatief</a:t>
            </a:r>
            <a:r>
              <a:rPr lang="en-GB" dirty="0">
                <a:solidFill>
                  <a:schemeClr val="tx1"/>
                </a:solidFill>
              </a:rPr>
              <a:t> </a:t>
            </a:r>
            <a:r>
              <a:rPr lang="en-GB" dirty="0" err="1">
                <a:solidFill>
                  <a:schemeClr val="tx1"/>
                </a:solidFill>
              </a:rPr>
              <a:t>goede</a:t>
            </a:r>
            <a:r>
              <a:rPr lang="en-GB" dirty="0">
                <a:solidFill>
                  <a:schemeClr val="tx1"/>
                </a:solidFill>
              </a:rPr>
              <a:t> </a:t>
            </a:r>
            <a:r>
              <a:rPr lang="en-GB" dirty="0" err="1">
                <a:solidFill>
                  <a:schemeClr val="tx1"/>
                </a:solidFill>
              </a:rPr>
              <a:t>foto</a:t>
            </a:r>
            <a:r>
              <a:rPr lang="en-GB" dirty="0">
                <a:solidFill>
                  <a:schemeClr val="tx1"/>
                </a:solidFill>
              </a:rPr>
              <a:t> in .jpg of .</a:t>
            </a:r>
            <a:r>
              <a:rPr lang="en-GB" dirty="0" err="1">
                <a:solidFill>
                  <a:schemeClr val="tx1"/>
                </a:solidFill>
              </a:rPr>
              <a:t>png</a:t>
            </a:r>
            <a:r>
              <a:rPr lang="en-GB" dirty="0">
                <a:solidFill>
                  <a:schemeClr val="tx1"/>
                </a:solidFill>
              </a:rPr>
              <a:t> </a:t>
            </a:r>
            <a:r>
              <a:rPr lang="en-GB" dirty="0" err="1">
                <a:solidFill>
                  <a:schemeClr val="tx1"/>
                </a:solidFill>
              </a:rPr>
              <a:t>en</a:t>
            </a:r>
            <a:r>
              <a:rPr lang="en-GB" dirty="0">
                <a:solidFill>
                  <a:schemeClr val="tx1"/>
                </a:solidFill>
              </a:rPr>
              <a:t> </a:t>
            </a:r>
            <a:r>
              <a:rPr lang="en-GB" dirty="0" err="1">
                <a:solidFill>
                  <a:schemeClr val="tx1"/>
                </a:solidFill>
              </a:rPr>
              <a:t>klik</a:t>
            </a:r>
            <a:r>
              <a:rPr lang="en-GB" dirty="0">
                <a:solidFill>
                  <a:schemeClr val="tx1"/>
                </a:solidFill>
              </a:rPr>
              <a:t> ‘OK’. Je </a:t>
            </a:r>
            <a:r>
              <a:rPr lang="en-GB" dirty="0" err="1">
                <a:solidFill>
                  <a:schemeClr val="tx1"/>
                </a:solidFill>
              </a:rPr>
              <a:t>foto</a:t>
            </a:r>
            <a:r>
              <a:rPr lang="en-GB" dirty="0">
                <a:solidFill>
                  <a:schemeClr val="tx1"/>
                </a:solidFill>
              </a:rPr>
              <a:t> </a:t>
            </a:r>
            <a:r>
              <a:rPr lang="en-GB" dirty="0" err="1">
                <a:solidFill>
                  <a:schemeClr val="tx1"/>
                </a:solidFill>
              </a:rPr>
              <a:t>wordt</a:t>
            </a:r>
            <a:r>
              <a:rPr lang="en-GB" dirty="0">
                <a:solidFill>
                  <a:schemeClr val="tx1"/>
                </a:solidFill>
              </a:rPr>
              <a:t> </a:t>
            </a:r>
            <a:r>
              <a:rPr lang="en-GB" dirty="0" err="1">
                <a:solidFill>
                  <a:schemeClr val="tx1"/>
                </a:solidFill>
              </a:rPr>
              <a:t>geplaatst</a:t>
            </a:r>
            <a:r>
              <a:rPr lang="en-GB" dirty="0">
                <a:solidFill>
                  <a:schemeClr val="tx1"/>
                </a:solidFill>
              </a:rPr>
              <a:t>.</a:t>
            </a:r>
          </a:p>
          <a:p>
            <a:pPr marL="342900" indent="-342900" algn="l">
              <a:buFont typeface="+mj-lt"/>
              <a:buAutoNum type="arabicPeriod"/>
            </a:pPr>
            <a:endParaRPr lang="en-GB" dirty="0">
              <a:solidFill>
                <a:schemeClr val="tx1"/>
              </a:solidFill>
            </a:endParaRPr>
          </a:p>
          <a:p>
            <a:pPr marL="0" indent="0" algn="l">
              <a:buFont typeface="+mj-lt"/>
              <a:buNone/>
            </a:pPr>
            <a:r>
              <a:rPr lang="en-GB" b="1" dirty="0" err="1">
                <a:solidFill>
                  <a:schemeClr val="tx2"/>
                </a:solidFill>
              </a:rPr>
              <a:t>Lijkt</a:t>
            </a:r>
            <a:r>
              <a:rPr lang="en-GB" b="1" dirty="0">
                <a:solidFill>
                  <a:schemeClr val="tx2"/>
                </a:solidFill>
              </a:rPr>
              <a:t> je </a:t>
            </a:r>
            <a:r>
              <a:rPr lang="en-GB" b="1" dirty="0" err="1">
                <a:solidFill>
                  <a:schemeClr val="tx2"/>
                </a:solidFill>
              </a:rPr>
              <a:t>foto</a:t>
            </a:r>
            <a:r>
              <a:rPr lang="en-GB" b="1" dirty="0">
                <a:solidFill>
                  <a:schemeClr val="tx2"/>
                </a:solidFill>
              </a:rPr>
              <a:t> </a:t>
            </a:r>
            <a:r>
              <a:rPr lang="en-GB" b="1" dirty="0" err="1">
                <a:solidFill>
                  <a:schemeClr val="tx2"/>
                </a:solidFill>
              </a:rPr>
              <a:t>uit</a:t>
            </a:r>
            <a:r>
              <a:rPr lang="en-GB" b="1" dirty="0">
                <a:solidFill>
                  <a:schemeClr val="tx2"/>
                </a:solidFill>
              </a:rPr>
              <a:t> </a:t>
            </a:r>
            <a:r>
              <a:rPr lang="en-GB" b="1" dirty="0" err="1">
                <a:solidFill>
                  <a:schemeClr val="tx2"/>
                </a:solidFill>
              </a:rPr>
              <a:t>verhouding</a:t>
            </a:r>
            <a:r>
              <a:rPr lang="en-GB" b="1" dirty="0">
                <a:solidFill>
                  <a:schemeClr val="tx2"/>
                </a:solidFill>
              </a:rPr>
              <a:t>?</a:t>
            </a:r>
          </a:p>
          <a:p>
            <a:pPr marL="0" indent="0" algn="l">
              <a:buFont typeface="+mj-lt"/>
              <a:buNone/>
            </a:pPr>
            <a:endParaRPr lang="en-GB" b="1" dirty="0">
              <a:solidFill>
                <a:schemeClr val="tx2"/>
              </a:solidFill>
            </a:endParaRPr>
          </a:p>
          <a:p>
            <a:pPr marL="342900" indent="-342900" algn="l">
              <a:buFont typeface="+mj-lt"/>
              <a:buAutoNum type="arabicPeriod"/>
            </a:pPr>
            <a:r>
              <a:rPr lang="en-GB" dirty="0" err="1">
                <a:solidFill>
                  <a:schemeClr val="tx1"/>
                </a:solidFill>
              </a:rPr>
              <a:t>Dubbelklik</a:t>
            </a:r>
            <a:r>
              <a:rPr lang="en-GB" dirty="0">
                <a:solidFill>
                  <a:schemeClr val="tx1"/>
                </a:solidFill>
              </a:rPr>
              <a:t> op het </a:t>
            </a:r>
            <a:r>
              <a:rPr lang="en-GB" dirty="0" err="1">
                <a:solidFill>
                  <a:schemeClr val="tx1"/>
                </a:solidFill>
              </a:rPr>
              <a:t>beeld</a:t>
            </a:r>
            <a:r>
              <a:rPr lang="en-GB" dirty="0">
                <a:solidFill>
                  <a:schemeClr val="tx1"/>
                </a:solidFill>
              </a:rPr>
              <a:t>. Ga </a:t>
            </a:r>
            <a:r>
              <a:rPr lang="en-GB" dirty="0" err="1">
                <a:solidFill>
                  <a:schemeClr val="tx1"/>
                </a:solidFill>
              </a:rPr>
              <a:t>naar</a:t>
            </a:r>
            <a:r>
              <a:rPr lang="en-GB" dirty="0">
                <a:solidFill>
                  <a:schemeClr val="tx1"/>
                </a:solidFill>
              </a:rPr>
              <a:t> ‘</a:t>
            </a:r>
            <a:r>
              <a:rPr lang="en-GB" dirty="0" err="1">
                <a:solidFill>
                  <a:schemeClr val="tx1"/>
                </a:solidFill>
              </a:rPr>
              <a:t>Afbeeldingsopmaak</a:t>
            </a:r>
            <a:r>
              <a:rPr lang="en-GB" dirty="0">
                <a:solidFill>
                  <a:schemeClr val="tx1"/>
                </a:solidFill>
              </a:rPr>
              <a:t>’. </a:t>
            </a:r>
            <a:r>
              <a:rPr lang="en-GB" dirty="0" err="1">
                <a:solidFill>
                  <a:schemeClr val="tx1"/>
                </a:solidFill>
              </a:rPr>
              <a:t>Klik</a:t>
            </a:r>
            <a:r>
              <a:rPr lang="en-GB" dirty="0">
                <a:solidFill>
                  <a:schemeClr val="tx1"/>
                </a:solidFill>
              </a:rPr>
              <a:t> </a:t>
            </a:r>
            <a:r>
              <a:rPr lang="en-GB" dirty="0" err="1">
                <a:solidFill>
                  <a:schemeClr val="tx1"/>
                </a:solidFill>
              </a:rPr>
              <a:t>vervolgens</a:t>
            </a:r>
            <a:r>
              <a:rPr lang="en-GB" dirty="0">
                <a:solidFill>
                  <a:schemeClr val="tx1"/>
                </a:solidFill>
              </a:rPr>
              <a:t> op het </a:t>
            </a:r>
            <a:r>
              <a:rPr lang="en-GB" dirty="0" err="1">
                <a:solidFill>
                  <a:schemeClr val="tx1"/>
                </a:solidFill>
              </a:rPr>
              <a:t>pijltje</a:t>
            </a:r>
            <a:r>
              <a:rPr lang="en-GB" dirty="0">
                <a:solidFill>
                  <a:schemeClr val="tx1"/>
                </a:solidFill>
              </a:rPr>
              <a:t> </a:t>
            </a:r>
            <a:r>
              <a:rPr lang="en-GB" dirty="0" err="1">
                <a:solidFill>
                  <a:schemeClr val="tx1"/>
                </a:solidFill>
              </a:rPr>
              <a:t>naast</a:t>
            </a:r>
            <a:r>
              <a:rPr lang="en-GB" dirty="0">
                <a:solidFill>
                  <a:schemeClr val="tx1"/>
                </a:solidFill>
              </a:rPr>
              <a:t> het icon ‘</a:t>
            </a:r>
            <a:r>
              <a:rPr lang="en-GB" dirty="0" err="1">
                <a:solidFill>
                  <a:schemeClr val="tx1"/>
                </a:solidFill>
              </a:rPr>
              <a:t>bijsnijden</a:t>
            </a:r>
            <a:r>
              <a:rPr lang="en-GB" dirty="0">
                <a:solidFill>
                  <a:schemeClr val="tx1"/>
                </a:solidFill>
              </a:rPr>
              <a:t>’.</a:t>
            </a:r>
          </a:p>
          <a:p>
            <a:pPr marL="342900" indent="-342900" algn="l">
              <a:buFont typeface="+mj-lt"/>
              <a:buAutoNum type="arabicPeriod"/>
            </a:pPr>
            <a:r>
              <a:rPr lang="en-GB" dirty="0" err="1">
                <a:solidFill>
                  <a:schemeClr val="tx1"/>
                </a:solidFill>
              </a:rPr>
              <a:t>Kies</a:t>
            </a:r>
            <a:r>
              <a:rPr lang="en-GB" dirty="0">
                <a:solidFill>
                  <a:schemeClr val="tx1"/>
                </a:solidFill>
              </a:rPr>
              <a:t> ‘</a:t>
            </a:r>
            <a:r>
              <a:rPr lang="en-GB" dirty="0" err="1">
                <a:solidFill>
                  <a:schemeClr val="tx1"/>
                </a:solidFill>
              </a:rPr>
              <a:t>Aanpassen</a:t>
            </a:r>
            <a:r>
              <a:rPr lang="en-GB" dirty="0">
                <a:solidFill>
                  <a:schemeClr val="tx1"/>
                </a:solidFill>
              </a:rPr>
              <a:t>’.</a:t>
            </a:r>
          </a:p>
          <a:p>
            <a:pPr marL="342900" indent="-342900" algn="l">
              <a:buFont typeface="+mj-lt"/>
              <a:buAutoNum type="arabicPeriod"/>
            </a:pPr>
            <a:r>
              <a:rPr lang="en-GB" dirty="0">
                <a:solidFill>
                  <a:schemeClr val="tx1"/>
                </a:solidFill>
              </a:rPr>
              <a:t>De </a:t>
            </a:r>
            <a:r>
              <a:rPr lang="en-GB" dirty="0" err="1">
                <a:solidFill>
                  <a:schemeClr val="tx1"/>
                </a:solidFill>
              </a:rPr>
              <a:t>foto</a:t>
            </a:r>
            <a:r>
              <a:rPr lang="en-GB" dirty="0">
                <a:solidFill>
                  <a:schemeClr val="tx1"/>
                </a:solidFill>
              </a:rPr>
              <a:t> </a:t>
            </a:r>
            <a:r>
              <a:rPr lang="en-GB" dirty="0" err="1">
                <a:solidFill>
                  <a:schemeClr val="tx1"/>
                </a:solidFill>
              </a:rPr>
              <a:t>wordt</a:t>
            </a:r>
            <a:r>
              <a:rPr lang="en-GB" dirty="0">
                <a:solidFill>
                  <a:schemeClr val="tx1"/>
                </a:solidFill>
              </a:rPr>
              <a:t> </a:t>
            </a:r>
            <a:r>
              <a:rPr lang="en-GB" dirty="0" err="1">
                <a:solidFill>
                  <a:schemeClr val="tx1"/>
                </a:solidFill>
              </a:rPr>
              <a:t>automatisch</a:t>
            </a:r>
            <a:r>
              <a:rPr lang="en-GB" dirty="0">
                <a:solidFill>
                  <a:schemeClr val="tx1"/>
                </a:solidFill>
              </a:rPr>
              <a:t> in </a:t>
            </a:r>
            <a:r>
              <a:rPr lang="en-GB" dirty="0" err="1">
                <a:solidFill>
                  <a:schemeClr val="tx1"/>
                </a:solidFill>
              </a:rPr>
              <a:t>verhouding</a:t>
            </a:r>
            <a:r>
              <a:rPr lang="en-GB" dirty="0">
                <a:solidFill>
                  <a:schemeClr val="tx1"/>
                </a:solidFill>
              </a:rPr>
              <a:t> </a:t>
            </a:r>
            <a:r>
              <a:rPr lang="en-GB" dirty="0" err="1">
                <a:solidFill>
                  <a:schemeClr val="tx1"/>
                </a:solidFill>
              </a:rPr>
              <a:t>geschaald</a:t>
            </a:r>
            <a:r>
              <a:rPr lang="en-GB" dirty="0">
                <a:solidFill>
                  <a:schemeClr val="tx1"/>
                </a:solidFill>
              </a:rPr>
              <a:t>. Is je </a:t>
            </a:r>
            <a:r>
              <a:rPr lang="en-GB" dirty="0" err="1">
                <a:solidFill>
                  <a:schemeClr val="tx1"/>
                </a:solidFill>
              </a:rPr>
              <a:t>foto</a:t>
            </a:r>
            <a:r>
              <a:rPr lang="en-GB" dirty="0">
                <a:solidFill>
                  <a:schemeClr val="tx1"/>
                </a:solidFill>
              </a:rPr>
              <a:t> nu </a:t>
            </a:r>
            <a:r>
              <a:rPr lang="en-GB" dirty="0" err="1">
                <a:solidFill>
                  <a:schemeClr val="tx1"/>
                </a:solidFill>
              </a:rPr>
              <a:t>te</a:t>
            </a:r>
            <a:r>
              <a:rPr lang="en-GB" dirty="0">
                <a:solidFill>
                  <a:schemeClr val="tx1"/>
                </a:solidFill>
              </a:rPr>
              <a:t> </a:t>
            </a:r>
            <a:r>
              <a:rPr lang="en-GB" dirty="0" err="1">
                <a:solidFill>
                  <a:schemeClr val="tx1"/>
                </a:solidFill>
              </a:rPr>
              <a:t>klein</a:t>
            </a:r>
            <a:r>
              <a:rPr lang="en-GB" dirty="0">
                <a:solidFill>
                  <a:schemeClr val="tx1"/>
                </a:solidFill>
              </a:rPr>
              <a:t> </a:t>
            </a:r>
            <a:r>
              <a:rPr lang="en-GB" dirty="0" err="1">
                <a:solidFill>
                  <a:schemeClr val="tx1"/>
                </a:solidFill>
              </a:rPr>
              <a:t>voor</a:t>
            </a:r>
            <a:r>
              <a:rPr lang="en-GB" dirty="0">
                <a:solidFill>
                  <a:schemeClr val="tx1"/>
                </a:solidFill>
              </a:rPr>
              <a:t> het </a:t>
            </a:r>
            <a:r>
              <a:rPr lang="en-GB" dirty="0" err="1">
                <a:solidFill>
                  <a:schemeClr val="tx1"/>
                </a:solidFill>
              </a:rPr>
              <a:t>kader</a:t>
            </a:r>
            <a:r>
              <a:rPr lang="en-GB" dirty="0">
                <a:solidFill>
                  <a:schemeClr val="tx1"/>
                </a:solidFill>
              </a:rPr>
              <a:t>? </a:t>
            </a:r>
            <a:r>
              <a:rPr lang="en-GB" dirty="0" err="1">
                <a:solidFill>
                  <a:schemeClr val="tx1"/>
                </a:solidFill>
              </a:rPr>
              <a:t>Selecteer</a:t>
            </a:r>
            <a:r>
              <a:rPr lang="en-GB" dirty="0">
                <a:solidFill>
                  <a:schemeClr val="tx1"/>
                </a:solidFill>
              </a:rPr>
              <a:t> de </a:t>
            </a:r>
            <a:r>
              <a:rPr lang="en-GB" dirty="0" err="1">
                <a:solidFill>
                  <a:schemeClr val="tx1"/>
                </a:solidFill>
              </a:rPr>
              <a:t>rechterbovenhoek</a:t>
            </a:r>
            <a:r>
              <a:rPr lang="en-GB" dirty="0">
                <a:solidFill>
                  <a:schemeClr val="tx1"/>
                </a:solidFill>
              </a:rPr>
              <a:t> </a:t>
            </a:r>
            <a:r>
              <a:rPr lang="en-GB" dirty="0" err="1">
                <a:solidFill>
                  <a:schemeClr val="tx1"/>
                </a:solidFill>
              </a:rPr>
              <a:t>en</a:t>
            </a:r>
            <a:r>
              <a:rPr lang="en-GB" dirty="0">
                <a:solidFill>
                  <a:schemeClr val="tx1"/>
                </a:solidFill>
              </a:rPr>
              <a:t> </a:t>
            </a:r>
            <a:r>
              <a:rPr lang="en-GB" dirty="0" err="1">
                <a:solidFill>
                  <a:schemeClr val="tx1"/>
                </a:solidFill>
              </a:rPr>
              <a:t>houdt</a:t>
            </a:r>
            <a:r>
              <a:rPr lang="en-GB" dirty="0">
                <a:solidFill>
                  <a:schemeClr val="tx1"/>
                </a:solidFill>
              </a:rPr>
              <a:t> shift </a:t>
            </a:r>
            <a:r>
              <a:rPr lang="en-GB" dirty="0" err="1">
                <a:solidFill>
                  <a:schemeClr val="tx1"/>
                </a:solidFill>
              </a:rPr>
              <a:t>ingedrukt</a:t>
            </a:r>
            <a:r>
              <a:rPr lang="en-GB" dirty="0">
                <a:solidFill>
                  <a:schemeClr val="tx1"/>
                </a:solidFill>
              </a:rPr>
              <a:t>. </a:t>
            </a:r>
            <a:r>
              <a:rPr lang="en-GB" dirty="0" err="1">
                <a:solidFill>
                  <a:schemeClr val="tx1"/>
                </a:solidFill>
              </a:rPr>
              <a:t>Vergroot</a:t>
            </a:r>
            <a:r>
              <a:rPr lang="en-GB" dirty="0">
                <a:solidFill>
                  <a:schemeClr val="tx1"/>
                </a:solidFill>
              </a:rPr>
              <a:t> de </a:t>
            </a:r>
            <a:r>
              <a:rPr lang="en-GB" dirty="0" err="1">
                <a:solidFill>
                  <a:schemeClr val="tx1"/>
                </a:solidFill>
              </a:rPr>
              <a:t>foto</a:t>
            </a:r>
            <a:r>
              <a:rPr lang="en-GB" dirty="0">
                <a:solidFill>
                  <a:schemeClr val="tx1"/>
                </a:solidFill>
              </a:rPr>
              <a:t> </a:t>
            </a:r>
            <a:r>
              <a:rPr lang="en-GB" dirty="0" err="1">
                <a:solidFill>
                  <a:schemeClr val="tx1"/>
                </a:solidFill>
              </a:rPr>
              <a:t>verhoudingsgewijs</a:t>
            </a:r>
            <a:r>
              <a:rPr lang="en-GB" dirty="0">
                <a:solidFill>
                  <a:schemeClr val="tx1"/>
                </a:solidFill>
              </a:rPr>
              <a:t>.</a:t>
            </a:r>
          </a:p>
        </p:txBody>
      </p:sp>
    </p:spTree>
    <p:extLst>
      <p:ext uri="{BB962C8B-B14F-4D97-AF65-F5344CB8AC3E}">
        <p14:creationId xmlns:p14="http://schemas.microsoft.com/office/powerpoint/2010/main" val="3762916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ulpmiddel - verloop">
    <p:bg>
      <p:bgPr>
        <a:solidFill>
          <a:schemeClr val="bg1"/>
        </a:solidFill>
        <a:effectLst/>
      </p:bgPr>
    </p:bg>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F6D4E086-27B2-DA4F-A068-AC0304249781}"/>
              </a:ext>
            </a:extLst>
          </p:cNvPr>
          <p:cNvSpPr/>
          <p:nvPr userDrawn="1"/>
        </p:nvSpPr>
        <p:spPr>
          <a:xfrm>
            <a:off x="-3937518" y="0"/>
            <a:ext cx="3601616" cy="6858000"/>
          </a:xfrm>
          <a:prstGeom prst="rect">
            <a:avLst/>
          </a:prstGeom>
          <a:ln>
            <a:noFill/>
          </a:ln>
          <a:effectLst>
            <a:outerShdw blurRad="50800" dist="38100" dir="2700000" algn="tl"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lang="en-GB" b="1" dirty="0">
                <a:solidFill>
                  <a:schemeClr val="tx2"/>
                </a:solidFill>
              </a:rPr>
              <a:t>Help! De </a:t>
            </a:r>
            <a:r>
              <a:rPr lang="en-GB" b="1" dirty="0" err="1">
                <a:solidFill>
                  <a:schemeClr val="tx2"/>
                </a:solidFill>
              </a:rPr>
              <a:t>witte</a:t>
            </a:r>
            <a:r>
              <a:rPr lang="en-GB" b="1" dirty="0">
                <a:solidFill>
                  <a:schemeClr val="tx2"/>
                </a:solidFill>
              </a:rPr>
              <a:t> </a:t>
            </a:r>
            <a:r>
              <a:rPr lang="en-GB" b="1" dirty="0" err="1">
                <a:solidFill>
                  <a:schemeClr val="tx2"/>
                </a:solidFill>
              </a:rPr>
              <a:t>tekst</a:t>
            </a:r>
            <a:r>
              <a:rPr lang="en-GB" b="1" dirty="0">
                <a:solidFill>
                  <a:schemeClr val="tx2"/>
                </a:solidFill>
              </a:rPr>
              <a:t> over </a:t>
            </a:r>
            <a:r>
              <a:rPr lang="en-GB" b="1" dirty="0" err="1">
                <a:solidFill>
                  <a:schemeClr val="tx2"/>
                </a:solidFill>
              </a:rPr>
              <a:t>mijn</a:t>
            </a:r>
            <a:r>
              <a:rPr lang="en-GB" b="1" dirty="0">
                <a:solidFill>
                  <a:schemeClr val="tx2"/>
                </a:solidFill>
              </a:rPr>
              <a:t> </a:t>
            </a:r>
            <a:r>
              <a:rPr lang="en-GB" b="1" dirty="0" err="1">
                <a:solidFill>
                  <a:schemeClr val="tx2"/>
                </a:solidFill>
              </a:rPr>
              <a:t>foto</a:t>
            </a:r>
            <a:r>
              <a:rPr lang="en-GB" b="1" dirty="0">
                <a:solidFill>
                  <a:schemeClr val="tx2"/>
                </a:solidFill>
              </a:rPr>
              <a:t> is </a:t>
            </a:r>
            <a:r>
              <a:rPr lang="en-GB" b="1" dirty="0" err="1">
                <a:solidFill>
                  <a:schemeClr val="tx2"/>
                </a:solidFill>
              </a:rPr>
              <a:t>slecht</a:t>
            </a:r>
            <a:r>
              <a:rPr lang="en-GB" b="1" dirty="0">
                <a:solidFill>
                  <a:schemeClr val="tx2"/>
                </a:solidFill>
              </a:rPr>
              <a:t> </a:t>
            </a:r>
            <a:r>
              <a:rPr lang="en-GB" b="1" dirty="0" err="1">
                <a:solidFill>
                  <a:schemeClr val="tx2"/>
                </a:solidFill>
              </a:rPr>
              <a:t>leesbaar</a:t>
            </a:r>
            <a:r>
              <a:rPr lang="en-GB" b="1" dirty="0">
                <a:solidFill>
                  <a:schemeClr val="tx2"/>
                </a:solidFill>
              </a:rPr>
              <a:t>.</a:t>
            </a:r>
          </a:p>
          <a:p>
            <a:pPr algn="l"/>
            <a:endParaRPr lang="en-GB" dirty="0">
              <a:solidFill>
                <a:schemeClr val="tx1"/>
              </a:solidFill>
            </a:endParaRPr>
          </a:p>
          <a:p>
            <a:pPr marL="342900" indent="-342900" algn="l">
              <a:buFont typeface="+mj-lt"/>
              <a:buAutoNum type="arabicPeriod"/>
            </a:pPr>
            <a:r>
              <a:rPr lang="en-GB" dirty="0" err="1">
                <a:solidFill>
                  <a:schemeClr val="tx1"/>
                </a:solidFill>
              </a:rPr>
              <a:t>Selecteer</a:t>
            </a:r>
            <a:r>
              <a:rPr lang="en-GB" dirty="0">
                <a:solidFill>
                  <a:schemeClr val="tx1"/>
                </a:solidFill>
              </a:rPr>
              <a:t> het </a:t>
            </a:r>
            <a:r>
              <a:rPr lang="en-GB" dirty="0" err="1">
                <a:solidFill>
                  <a:schemeClr val="tx1"/>
                </a:solidFill>
              </a:rPr>
              <a:t>verloopkader</a:t>
            </a:r>
            <a:r>
              <a:rPr lang="en-GB" dirty="0">
                <a:solidFill>
                  <a:schemeClr val="tx1"/>
                </a:solidFill>
              </a:rPr>
              <a:t> op </a:t>
            </a:r>
            <a:r>
              <a:rPr lang="en-GB" dirty="0" err="1">
                <a:solidFill>
                  <a:schemeClr val="tx1"/>
                </a:solidFill>
              </a:rPr>
              <a:t>deze</a:t>
            </a:r>
            <a:r>
              <a:rPr lang="en-GB" dirty="0">
                <a:solidFill>
                  <a:schemeClr val="tx1"/>
                </a:solidFill>
              </a:rPr>
              <a:t> slide</a:t>
            </a:r>
          </a:p>
          <a:p>
            <a:pPr marL="342900" indent="-342900" algn="l">
              <a:buFont typeface="+mj-lt"/>
              <a:buAutoNum type="arabicPeriod"/>
            </a:pPr>
            <a:r>
              <a:rPr lang="en-GB" dirty="0" err="1">
                <a:solidFill>
                  <a:schemeClr val="tx1"/>
                </a:solidFill>
              </a:rPr>
              <a:t>Plak</a:t>
            </a:r>
            <a:r>
              <a:rPr lang="en-GB" dirty="0">
                <a:solidFill>
                  <a:schemeClr val="tx1"/>
                </a:solidFill>
              </a:rPr>
              <a:t> het op de slide met de </a:t>
            </a:r>
            <a:r>
              <a:rPr lang="en-GB" dirty="0" err="1">
                <a:solidFill>
                  <a:schemeClr val="tx1"/>
                </a:solidFill>
              </a:rPr>
              <a:t>foto</a:t>
            </a:r>
            <a:endParaRPr lang="en-GB" dirty="0">
              <a:solidFill>
                <a:schemeClr val="tx1"/>
              </a:solidFill>
            </a:endParaRPr>
          </a:p>
          <a:p>
            <a:pPr marL="342900" indent="-342900" algn="l">
              <a:buFont typeface="+mj-lt"/>
              <a:buAutoNum type="arabicPeriod"/>
            </a:pPr>
            <a:r>
              <a:rPr lang="en-GB" dirty="0" err="1">
                <a:solidFill>
                  <a:schemeClr val="tx1"/>
                </a:solidFill>
              </a:rPr>
              <a:t>Selecteer</a:t>
            </a:r>
            <a:r>
              <a:rPr lang="en-GB" dirty="0">
                <a:solidFill>
                  <a:schemeClr val="tx1"/>
                </a:solidFill>
              </a:rPr>
              <a:t> het </a:t>
            </a:r>
            <a:r>
              <a:rPr lang="en-GB" dirty="0" err="1">
                <a:solidFill>
                  <a:schemeClr val="tx1"/>
                </a:solidFill>
              </a:rPr>
              <a:t>verloopkader</a:t>
            </a:r>
            <a:r>
              <a:rPr lang="en-GB" dirty="0">
                <a:solidFill>
                  <a:schemeClr val="tx1"/>
                </a:solidFill>
              </a:rPr>
              <a:t> </a:t>
            </a:r>
            <a:r>
              <a:rPr lang="en-GB" dirty="0" err="1">
                <a:solidFill>
                  <a:schemeClr val="tx1"/>
                </a:solidFill>
              </a:rPr>
              <a:t>en</a:t>
            </a:r>
            <a:r>
              <a:rPr lang="en-GB" dirty="0">
                <a:solidFill>
                  <a:schemeClr val="tx1"/>
                </a:solidFill>
              </a:rPr>
              <a:t> </a:t>
            </a:r>
            <a:r>
              <a:rPr lang="en-GB" dirty="0" err="1">
                <a:solidFill>
                  <a:schemeClr val="tx1"/>
                </a:solidFill>
              </a:rPr>
              <a:t>klik</a:t>
            </a:r>
            <a:r>
              <a:rPr lang="en-GB" dirty="0">
                <a:solidFill>
                  <a:schemeClr val="tx1"/>
                </a:solidFill>
              </a:rPr>
              <a:t> </a:t>
            </a:r>
            <a:r>
              <a:rPr lang="en-GB" dirty="0" err="1">
                <a:solidFill>
                  <a:schemeClr val="tx1"/>
                </a:solidFill>
              </a:rPr>
              <a:t>rechtermuisknop</a:t>
            </a:r>
            <a:endParaRPr lang="en-GB" dirty="0">
              <a:solidFill>
                <a:schemeClr val="tx1"/>
              </a:solidFill>
            </a:endParaRPr>
          </a:p>
          <a:p>
            <a:pPr marL="342900" indent="-342900" algn="l">
              <a:buFont typeface="+mj-lt"/>
              <a:buAutoNum type="arabicPeriod"/>
            </a:pPr>
            <a:r>
              <a:rPr lang="en-GB" dirty="0" err="1">
                <a:solidFill>
                  <a:schemeClr val="tx1"/>
                </a:solidFill>
              </a:rPr>
              <a:t>Kies</a:t>
            </a:r>
            <a:r>
              <a:rPr lang="en-GB" dirty="0">
                <a:solidFill>
                  <a:schemeClr val="tx1"/>
                </a:solidFill>
              </a:rPr>
              <a:t>: ‘</a:t>
            </a:r>
            <a:r>
              <a:rPr lang="en-GB" dirty="0" err="1">
                <a:solidFill>
                  <a:schemeClr val="tx1"/>
                </a:solidFill>
              </a:rPr>
              <a:t>Naar</a:t>
            </a:r>
            <a:r>
              <a:rPr lang="en-GB" dirty="0">
                <a:solidFill>
                  <a:schemeClr val="tx1"/>
                </a:solidFill>
              </a:rPr>
              <a:t> </a:t>
            </a:r>
            <a:r>
              <a:rPr lang="en-GB" dirty="0" err="1">
                <a:solidFill>
                  <a:schemeClr val="tx1"/>
                </a:solidFill>
              </a:rPr>
              <a:t>Achtergrond</a:t>
            </a:r>
            <a:r>
              <a:rPr lang="en-GB" dirty="0">
                <a:solidFill>
                  <a:schemeClr val="tx1"/>
                </a:solidFill>
              </a:rPr>
              <a:t>’</a:t>
            </a:r>
          </a:p>
          <a:p>
            <a:pPr marL="342900" indent="-342900" algn="l">
              <a:buFont typeface="+mj-lt"/>
              <a:buAutoNum type="arabicPeriod"/>
            </a:pPr>
            <a:r>
              <a:rPr lang="en-GB" dirty="0" err="1">
                <a:solidFill>
                  <a:schemeClr val="tx1"/>
                </a:solidFill>
              </a:rPr>
              <a:t>Seleceer</a:t>
            </a:r>
            <a:r>
              <a:rPr lang="en-GB" dirty="0">
                <a:solidFill>
                  <a:schemeClr val="tx1"/>
                </a:solidFill>
              </a:rPr>
              <a:t> de </a:t>
            </a:r>
            <a:r>
              <a:rPr lang="en-GB" dirty="0" err="1">
                <a:solidFill>
                  <a:schemeClr val="tx1"/>
                </a:solidFill>
              </a:rPr>
              <a:t>foto</a:t>
            </a:r>
            <a:r>
              <a:rPr lang="en-GB" dirty="0">
                <a:solidFill>
                  <a:schemeClr val="tx1"/>
                </a:solidFill>
              </a:rPr>
              <a:t> </a:t>
            </a:r>
            <a:r>
              <a:rPr lang="en-GB" dirty="0" err="1">
                <a:solidFill>
                  <a:schemeClr val="tx1"/>
                </a:solidFill>
              </a:rPr>
              <a:t>en</a:t>
            </a:r>
            <a:r>
              <a:rPr lang="en-GB" dirty="0">
                <a:solidFill>
                  <a:schemeClr val="tx1"/>
                </a:solidFill>
              </a:rPr>
              <a:t> </a:t>
            </a:r>
            <a:r>
              <a:rPr lang="en-GB" dirty="0" err="1">
                <a:solidFill>
                  <a:schemeClr val="tx1"/>
                </a:solidFill>
              </a:rPr>
              <a:t>klik</a:t>
            </a:r>
            <a:r>
              <a:rPr lang="en-GB" dirty="0">
                <a:solidFill>
                  <a:schemeClr val="tx1"/>
                </a:solidFill>
              </a:rPr>
              <a:t> </a:t>
            </a:r>
            <a:r>
              <a:rPr lang="en-GB" dirty="0" err="1">
                <a:solidFill>
                  <a:schemeClr val="tx1"/>
                </a:solidFill>
              </a:rPr>
              <a:t>rechtermuisknop</a:t>
            </a:r>
            <a:endParaRPr lang="en-GB" dirty="0">
              <a:solidFill>
                <a:schemeClr val="tx1"/>
              </a:solidFill>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GB" dirty="0" err="1">
                <a:solidFill>
                  <a:schemeClr val="tx1"/>
                </a:solidFill>
              </a:rPr>
              <a:t>Kies</a:t>
            </a:r>
            <a:r>
              <a:rPr lang="en-GB" dirty="0">
                <a:solidFill>
                  <a:schemeClr val="tx1"/>
                </a:solidFill>
              </a:rPr>
              <a:t>: ‘</a:t>
            </a:r>
            <a:r>
              <a:rPr lang="en-GB" dirty="0" err="1">
                <a:solidFill>
                  <a:schemeClr val="tx1"/>
                </a:solidFill>
              </a:rPr>
              <a:t>Naar</a:t>
            </a:r>
            <a:r>
              <a:rPr lang="en-GB" dirty="0">
                <a:solidFill>
                  <a:schemeClr val="tx1"/>
                </a:solidFill>
              </a:rPr>
              <a:t> </a:t>
            </a:r>
            <a:r>
              <a:rPr lang="en-GB" dirty="0" err="1">
                <a:solidFill>
                  <a:schemeClr val="tx1"/>
                </a:solidFill>
              </a:rPr>
              <a:t>Achtergrond</a:t>
            </a:r>
            <a:r>
              <a:rPr lang="en-GB" dirty="0">
                <a:solidFill>
                  <a:schemeClr val="tx1"/>
                </a:solidFill>
              </a:rPr>
              <a:t>’</a:t>
            </a:r>
          </a:p>
          <a:p>
            <a:pPr marL="342900" indent="-342900" algn="l">
              <a:buFont typeface="+mj-lt"/>
              <a:buAutoNum type="arabicPeriod"/>
            </a:pPr>
            <a:endParaRPr lang="en-GB" dirty="0">
              <a:solidFill>
                <a:schemeClr val="tx1"/>
              </a:solidFill>
            </a:endParaRPr>
          </a:p>
        </p:txBody>
      </p:sp>
    </p:spTree>
    <p:extLst>
      <p:ext uri="{BB962C8B-B14F-4D97-AF65-F5344CB8AC3E}">
        <p14:creationId xmlns:p14="http://schemas.microsoft.com/office/powerpoint/2010/main" val="2263363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994197" y="860787"/>
            <a:ext cx="10382400" cy="648000"/>
          </a:xfrm>
          <a:prstGeom prst="rect">
            <a:avLst/>
          </a:prstGeom>
        </p:spPr>
        <p:txBody>
          <a:bodyPr anchor="b" anchorCtr="0">
            <a:noAutofit/>
          </a:bodyPr>
          <a:lstStyle>
            <a:lvl1pPr algn="l">
              <a:defRPr sz="4000" b="1">
                <a:solidFill>
                  <a:srgbClr val="EE7F00"/>
                </a:solidFill>
                <a:latin typeface="Arial"/>
                <a:cs typeface="Arial"/>
              </a:defRPr>
            </a:lvl1pPr>
          </a:lstStyle>
          <a:p>
            <a:r>
              <a:rPr lang="nl-NL"/>
              <a:t>Titelstijl van model bewerken</a:t>
            </a:r>
          </a:p>
        </p:txBody>
      </p:sp>
      <p:sp>
        <p:nvSpPr>
          <p:cNvPr id="3" name="Tijdelijke aanduiding voor inhoud 2"/>
          <p:cNvSpPr>
            <a:spLocks noGrp="1"/>
          </p:cNvSpPr>
          <p:nvPr>
            <p:ph idx="1"/>
          </p:nvPr>
        </p:nvSpPr>
        <p:spPr>
          <a:xfrm>
            <a:off x="994197" y="2059200"/>
            <a:ext cx="10478400" cy="4106104"/>
          </a:xfrm>
          <a:prstGeom prst="rect">
            <a:avLst/>
          </a:prstGeom>
        </p:spPr>
        <p:txBody>
          <a:bodyPr>
            <a:normAutofit/>
          </a:bodyPr>
          <a:lstStyle>
            <a:lvl1pPr marL="457189" indent="-457189">
              <a:buClrTx/>
              <a:buFont typeface="Arial"/>
              <a:buChar char="•"/>
              <a:defRPr sz="2400">
                <a:solidFill>
                  <a:srgbClr val="444444"/>
                </a:solidFill>
                <a:latin typeface="Arial"/>
                <a:cs typeface="Arial"/>
              </a:defRPr>
            </a:lvl1pPr>
            <a:lvl2pPr>
              <a:buClrTx/>
              <a:defRPr sz="2400">
                <a:solidFill>
                  <a:srgbClr val="444444"/>
                </a:solidFill>
                <a:latin typeface="Arial"/>
                <a:cs typeface="Arial"/>
              </a:defRPr>
            </a:lvl2pPr>
            <a:lvl3pPr>
              <a:buClrTx/>
              <a:defRPr sz="2400">
                <a:solidFill>
                  <a:srgbClr val="444444"/>
                </a:solidFill>
                <a:latin typeface="Arial"/>
                <a:cs typeface="Arial"/>
              </a:defRPr>
            </a:lvl3pPr>
            <a:lvl4pPr>
              <a:buClrTx/>
              <a:defRPr sz="2400">
                <a:solidFill>
                  <a:srgbClr val="444444"/>
                </a:solidFill>
                <a:latin typeface="Arial"/>
                <a:cs typeface="Arial"/>
              </a:defRPr>
            </a:lvl4pPr>
            <a:lvl5pPr>
              <a:buClrTx/>
              <a:defRPr sz="2400">
                <a:solidFill>
                  <a:srgbClr val="444444"/>
                </a:solidFill>
                <a:latin typeface="Arial"/>
                <a:cs typeface="Arial"/>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2" name="Tijdelijke aanduiding voor tekst 11"/>
          <p:cNvSpPr>
            <a:spLocks noGrp="1"/>
          </p:cNvSpPr>
          <p:nvPr>
            <p:ph type="body" sz="quarter" idx="13"/>
          </p:nvPr>
        </p:nvSpPr>
        <p:spPr>
          <a:xfrm>
            <a:off x="994891" y="1515844"/>
            <a:ext cx="10382400" cy="360000"/>
          </a:xfrm>
          <a:prstGeom prst="rect">
            <a:avLst/>
          </a:prstGeom>
        </p:spPr>
        <p:txBody>
          <a:bodyPr>
            <a:noAutofit/>
          </a:bodyPr>
          <a:lstStyle>
            <a:lvl1pPr marL="0" indent="0">
              <a:buNone/>
              <a:defRPr sz="2400" b="1" baseline="0"/>
            </a:lvl1pPr>
          </a:lstStyle>
          <a:p>
            <a:pPr lvl="0"/>
            <a:r>
              <a:rPr lang="nl-NL"/>
              <a:t>Klik om de tekststijl van het model te bewerken</a:t>
            </a:r>
          </a:p>
        </p:txBody>
      </p:sp>
      <p:sp>
        <p:nvSpPr>
          <p:cNvPr id="5" name="Tijdelijke aanduiding voor dianummer 8"/>
          <p:cNvSpPr>
            <a:spLocks noGrp="1"/>
          </p:cNvSpPr>
          <p:nvPr>
            <p:ph type="sldNum" sz="quarter" idx="14"/>
          </p:nvPr>
        </p:nvSpPr>
        <p:spPr>
          <a:ln/>
        </p:spPr>
        <p:txBody>
          <a:bodyPr/>
          <a:lstStyle>
            <a:lvl1pPr>
              <a:defRPr/>
            </a:lvl1pPr>
          </a:lstStyle>
          <a:p>
            <a:pPr>
              <a:defRPr/>
            </a:pPr>
            <a:fld id="{C11A4811-10A5-40FC-819B-77B8CA44416A}" type="slidenum">
              <a:rPr lang="nl-NL" altLang="nl-NL"/>
              <a:pPr>
                <a:defRPr/>
              </a:pPr>
              <a:t>‹nr.›</a:t>
            </a:fld>
            <a:endParaRPr lang="nl-NL" altLang="nl-NL"/>
          </a:p>
        </p:txBody>
      </p:sp>
      <p:sp>
        <p:nvSpPr>
          <p:cNvPr id="6" name="Tijdelijke aanduiding voor datum 3"/>
          <p:cNvSpPr>
            <a:spLocks noGrp="1"/>
          </p:cNvSpPr>
          <p:nvPr>
            <p:ph type="dt" sz="half" idx="15"/>
          </p:nvPr>
        </p:nvSpPr>
        <p:spPr>
          <a:ln/>
        </p:spPr>
        <p:txBody>
          <a:bodyPr/>
          <a:lstStyle>
            <a:lvl1pPr>
              <a:defRPr/>
            </a:lvl1pPr>
          </a:lstStyle>
          <a:p>
            <a:pPr>
              <a:defRPr/>
            </a:pPr>
            <a:fld id="{B23617AE-01B0-482D-826A-FEC5D7884ACC}" type="datetime1">
              <a:rPr lang="nl-NL" altLang="nl-NL"/>
              <a:pPr>
                <a:defRPr/>
              </a:pPr>
              <a:t>12-10-2023</a:t>
            </a:fld>
            <a:endParaRPr lang="nl-NL" altLang="nl-NL"/>
          </a:p>
        </p:txBody>
      </p:sp>
      <p:sp>
        <p:nvSpPr>
          <p:cNvPr id="7" name="Tijdelijke aanduiding voor voettekst 7"/>
          <p:cNvSpPr>
            <a:spLocks noGrp="1"/>
          </p:cNvSpPr>
          <p:nvPr>
            <p:ph type="ftr" sz="quarter" idx="16"/>
          </p:nvPr>
        </p:nvSpPr>
        <p:spPr>
          <a:ln/>
        </p:spPr>
        <p:txBody>
          <a:bodyPr/>
          <a:lstStyle>
            <a:lvl1pPr>
              <a:defRPr/>
            </a:lvl1pPr>
          </a:lstStyle>
          <a:p>
            <a:pPr>
              <a:defRPr/>
            </a:pPr>
            <a:r>
              <a:rPr lang="nl-NL"/>
              <a:t>Oudervoorlichting Open Dag</a:t>
            </a:r>
          </a:p>
        </p:txBody>
      </p:sp>
    </p:spTree>
    <p:extLst>
      <p:ext uri="{BB962C8B-B14F-4D97-AF65-F5344CB8AC3E}">
        <p14:creationId xmlns:p14="http://schemas.microsoft.com/office/powerpoint/2010/main" val="40765146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ervolg met beeld en tekst - Oranje">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29558FA1-0FBD-2748-B068-A13ECFFC62BB}"/>
              </a:ext>
            </a:extLst>
          </p:cNvPr>
          <p:cNvSpPr>
            <a:spLocks noGrp="1"/>
          </p:cNvSpPr>
          <p:nvPr>
            <p:ph type="pic" sz="quarter" idx="10"/>
          </p:nvPr>
        </p:nvSpPr>
        <p:spPr>
          <a:xfrm>
            <a:off x="8112125" y="0"/>
            <a:ext cx="4079875" cy="6858000"/>
          </a:xfrm>
          <a:prstGeom prst="rect">
            <a:avLst/>
          </a:prstGeom>
          <a:blipFill>
            <a:blip r:embed="rId2"/>
            <a:srcRect/>
            <a:stretch>
              <a:fillRect t="-39" b="-39"/>
            </a:stretch>
          </a:blipFill>
        </p:spPr>
        <p:txBody>
          <a:bodyPr anchor="ctr">
            <a:normAutofit/>
          </a:bodyPr>
          <a:lstStyle>
            <a:lvl1pPr marL="0" indent="0" algn="ctr">
              <a:buNone/>
              <a:defRPr sz="1000" b="1">
                <a:solidFill>
                  <a:schemeClr val="bg1"/>
                </a:solidFill>
              </a:defRPr>
            </a:lvl1pPr>
          </a:lstStyle>
          <a:p>
            <a:endParaRPr lang="en-GB" dirty="0"/>
          </a:p>
        </p:txBody>
      </p:sp>
      <p:sp>
        <p:nvSpPr>
          <p:cNvPr id="12" name="Vrije vorm 11">
            <a:extLst>
              <a:ext uri="{FF2B5EF4-FFF2-40B4-BE49-F238E27FC236}">
                <a16:creationId xmlns:a16="http://schemas.microsoft.com/office/drawing/2014/main" id="{7CFF6778-17AE-DA49-98CC-ADAE78492935}"/>
              </a:ext>
            </a:extLst>
          </p:cNvPr>
          <p:cNvSpPr/>
          <p:nvPr userDrawn="1"/>
        </p:nvSpPr>
        <p:spPr>
          <a:xfrm>
            <a:off x="1060704" y="736464"/>
            <a:ext cx="875663" cy="5338345"/>
          </a:xfrm>
          <a:custGeom>
            <a:avLst/>
            <a:gdLst>
              <a:gd name="connsiteX0" fmla="*/ 0 w 875663"/>
              <a:gd name="connsiteY0" fmla="*/ 0 h 5338345"/>
              <a:gd name="connsiteX1" fmla="*/ 875663 w 875663"/>
              <a:gd name="connsiteY1" fmla="*/ 0 h 5338345"/>
              <a:gd name="connsiteX2" fmla="*/ 875663 w 875663"/>
              <a:gd name="connsiteY2" fmla="*/ 150312 h 5338345"/>
              <a:gd name="connsiteX3" fmla="*/ 146986 w 875663"/>
              <a:gd name="connsiteY3" fmla="*/ 150312 h 5338345"/>
              <a:gd name="connsiteX4" fmla="*/ 146986 w 875663"/>
              <a:gd name="connsiteY4" fmla="*/ 5188033 h 5338345"/>
              <a:gd name="connsiteX5" fmla="*/ 875663 w 875663"/>
              <a:gd name="connsiteY5" fmla="*/ 5188033 h 5338345"/>
              <a:gd name="connsiteX6" fmla="*/ 875663 w 875663"/>
              <a:gd name="connsiteY6" fmla="*/ 5338345 h 5338345"/>
              <a:gd name="connsiteX7" fmla="*/ 0 w 875663"/>
              <a:gd name="connsiteY7" fmla="*/ 5338345 h 5338345"/>
              <a:gd name="connsiteX8" fmla="*/ 0 w 875663"/>
              <a:gd name="connsiteY8" fmla="*/ 5188033 h 5338345"/>
              <a:gd name="connsiteX9" fmla="*/ 1 w 875663"/>
              <a:gd name="connsiteY9" fmla="*/ 5188033 h 5338345"/>
              <a:gd name="connsiteX10" fmla="*/ 1 w 875663"/>
              <a:gd name="connsiteY10" fmla="*/ 150312 h 5338345"/>
              <a:gd name="connsiteX11" fmla="*/ 0 w 875663"/>
              <a:gd name="connsiteY11" fmla="*/ 150312 h 5338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5663" h="5338345">
                <a:moveTo>
                  <a:pt x="0" y="0"/>
                </a:moveTo>
                <a:lnTo>
                  <a:pt x="875663" y="0"/>
                </a:lnTo>
                <a:lnTo>
                  <a:pt x="875663" y="150312"/>
                </a:lnTo>
                <a:lnTo>
                  <a:pt x="146986" y="150312"/>
                </a:lnTo>
                <a:lnTo>
                  <a:pt x="146986" y="5188033"/>
                </a:lnTo>
                <a:lnTo>
                  <a:pt x="875663" y="5188033"/>
                </a:lnTo>
                <a:lnTo>
                  <a:pt x="875663" y="5338345"/>
                </a:lnTo>
                <a:lnTo>
                  <a:pt x="0" y="5338345"/>
                </a:lnTo>
                <a:lnTo>
                  <a:pt x="0" y="5188033"/>
                </a:lnTo>
                <a:lnTo>
                  <a:pt x="1" y="5188033"/>
                </a:lnTo>
                <a:lnTo>
                  <a:pt x="1" y="150312"/>
                </a:lnTo>
                <a:lnTo>
                  <a:pt x="0" y="15031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13" name="Vrije vorm 12">
            <a:extLst>
              <a:ext uri="{FF2B5EF4-FFF2-40B4-BE49-F238E27FC236}">
                <a16:creationId xmlns:a16="http://schemas.microsoft.com/office/drawing/2014/main" id="{21171CEC-C4FA-E94B-80C0-8E96BAC9C092}"/>
              </a:ext>
            </a:extLst>
          </p:cNvPr>
          <p:cNvSpPr/>
          <p:nvPr userDrawn="1"/>
        </p:nvSpPr>
        <p:spPr>
          <a:xfrm flipH="1">
            <a:off x="5027377" y="736464"/>
            <a:ext cx="875663" cy="5338345"/>
          </a:xfrm>
          <a:custGeom>
            <a:avLst/>
            <a:gdLst>
              <a:gd name="connsiteX0" fmla="*/ 0 w 875663"/>
              <a:gd name="connsiteY0" fmla="*/ 0 h 5338345"/>
              <a:gd name="connsiteX1" fmla="*/ 875663 w 875663"/>
              <a:gd name="connsiteY1" fmla="*/ 0 h 5338345"/>
              <a:gd name="connsiteX2" fmla="*/ 875663 w 875663"/>
              <a:gd name="connsiteY2" fmla="*/ 150312 h 5338345"/>
              <a:gd name="connsiteX3" fmla="*/ 146986 w 875663"/>
              <a:gd name="connsiteY3" fmla="*/ 150312 h 5338345"/>
              <a:gd name="connsiteX4" fmla="*/ 146986 w 875663"/>
              <a:gd name="connsiteY4" fmla="*/ 5188033 h 5338345"/>
              <a:gd name="connsiteX5" fmla="*/ 875663 w 875663"/>
              <a:gd name="connsiteY5" fmla="*/ 5188033 h 5338345"/>
              <a:gd name="connsiteX6" fmla="*/ 875663 w 875663"/>
              <a:gd name="connsiteY6" fmla="*/ 5338345 h 5338345"/>
              <a:gd name="connsiteX7" fmla="*/ 0 w 875663"/>
              <a:gd name="connsiteY7" fmla="*/ 5338345 h 5338345"/>
              <a:gd name="connsiteX8" fmla="*/ 0 w 875663"/>
              <a:gd name="connsiteY8" fmla="*/ 5188033 h 5338345"/>
              <a:gd name="connsiteX9" fmla="*/ 1 w 875663"/>
              <a:gd name="connsiteY9" fmla="*/ 5188033 h 5338345"/>
              <a:gd name="connsiteX10" fmla="*/ 1 w 875663"/>
              <a:gd name="connsiteY10" fmla="*/ 150312 h 5338345"/>
              <a:gd name="connsiteX11" fmla="*/ 0 w 875663"/>
              <a:gd name="connsiteY11" fmla="*/ 150312 h 5338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5663" h="5338345">
                <a:moveTo>
                  <a:pt x="0" y="0"/>
                </a:moveTo>
                <a:lnTo>
                  <a:pt x="875663" y="0"/>
                </a:lnTo>
                <a:lnTo>
                  <a:pt x="875663" y="150312"/>
                </a:lnTo>
                <a:lnTo>
                  <a:pt x="146986" y="150312"/>
                </a:lnTo>
                <a:lnTo>
                  <a:pt x="146986" y="5188033"/>
                </a:lnTo>
                <a:lnTo>
                  <a:pt x="875663" y="5188033"/>
                </a:lnTo>
                <a:lnTo>
                  <a:pt x="875663" y="5338345"/>
                </a:lnTo>
                <a:lnTo>
                  <a:pt x="0" y="5338345"/>
                </a:lnTo>
                <a:lnTo>
                  <a:pt x="0" y="5188033"/>
                </a:lnTo>
                <a:lnTo>
                  <a:pt x="1" y="5188033"/>
                </a:lnTo>
                <a:lnTo>
                  <a:pt x="1" y="150312"/>
                </a:lnTo>
                <a:lnTo>
                  <a:pt x="0" y="15031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14" name="Titel 23">
            <a:extLst>
              <a:ext uri="{FF2B5EF4-FFF2-40B4-BE49-F238E27FC236}">
                <a16:creationId xmlns:a16="http://schemas.microsoft.com/office/drawing/2014/main" id="{7A3862EF-CDC4-5D42-AC93-1CDF5C8B62F4}"/>
              </a:ext>
            </a:extLst>
          </p:cNvPr>
          <p:cNvSpPr>
            <a:spLocks noGrp="1"/>
          </p:cNvSpPr>
          <p:nvPr>
            <p:ph type="title" hasCustomPrompt="1"/>
          </p:nvPr>
        </p:nvSpPr>
        <p:spPr>
          <a:xfrm>
            <a:off x="1500340" y="1153410"/>
            <a:ext cx="3960000" cy="3430313"/>
          </a:xfrm>
          <a:prstGeom prst="rect">
            <a:avLst/>
          </a:prstGeom>
        </p:spPr>
        <p:txBody>
          <a:bodyPr/>
          <a:lstStyle>
            <a:lvl1pPr>
              <a:defRPr sz="3800">
                <a:solidFill>
                  <a:schemeClr val="bg1"/>
                </a:solidFill>
              </a:defRPr>
            </a:lvl1pPr>
          </a:lstStyle>
          <a:p>
            <a:r>
              <a:rPr lang="nl-NL" dirty="0"/>
              <a:t>Hier is ruimte voor een titel </a:t>
            </a:r>
            <a:endParaRPr lang="en-GB" dirty="0"/>
          </a:p>
        </p:txBody>
      </p:sp>
      <p:sp>
        <p:nvSpPr>
          <p:cNvPr id="15" name="Tijdelijke aanduiding voor tekst 25">
            <a:extLst>
              <a:ext uri="{FF2B5EF4-FFF2-40B4-BE49-F238E27FC236}">
                <a16:creationId xmlns:a16="http://schemas.microsoft.com/office/drawing/2014/main" id="{6422A1FA-E8D2-D242-9E69-382E0B263434}"/>
              </a:ext>
            </a:extLst>
          </p:cNvPr>
          <p:cNvSpPr>
            <a:spLocks noGrp="1"/>
          </p:cNvSpPr>
          <p:nvPr>
            <p:ph type="body" sz="quarter" idx="11" hasCustomPrompt="1"/>
          </p:nvPr>
        </p:nvSpPr>
        <p:spPr>
          <a:xfrm>
            <a:off x="1500340" y="4773609"/>
            <a:ext cx="3960000" cy="900000"/>
          </a:xfrm>
          <a:prstGeom prst="rect">
            <a:avLst/>
          </a:prstGeom>
        </p:spPr>
        <p:txBody>
          <a:bodyPr anchor="b"/>
          <a:lstStyle>
            <a:lvl1pPr marL="0" indent="0">
              <a:buNone/>
              <a:defRPr sz="2200"/>
            </a:lvl1pPr>
          </a:lstStyle>
          <a:p>
            <a:pPr lvl="0"/>
            <a:r>
              <a:rPr lang="en-GB" dirty="0" err="1"/>
              <a:t>Plaats</a:t>
            </a:r>
            <a:r>
              <a:rPr lang="en-GB" dirty="0"/>
              <a:t> </a:t>
            </a:r>
            <a:r>
              <a:rPr lang="en-GB" dirty="0" err="1"/>
              <a:t>hier</a:t>
            </a:r>
            <a:r>
              <a:rPr lang="en-GB" dirty="0"/>
              <a:t> </a:t>
            </a:r>
            <a:r>
              <a:rPr lang="en-GB" dirty="0" err="1"/>
              <a:t>een</a:t>
            </a:r>
            <a:r>
              <a:rPr lang="en-GB" dirty="0"/>
              <a:t> </a:t>
            </a:r>
            <a:r>
              <a:rPr lang="en-GB" dirty="0" err="1"/>
              <a:t>ondertitel</a:t>
            </a:r>
            <a:endParaRPr lang="en-GB" dirty="0"/>
          </a:p>
        </p:txBody>
      </p:sp>
      <p:pic>
        <p:nvPicPr>
          <p:cNvPr id="17" name="Graphic 16">
            <a:extLst>
              <a:ext uri="{FF2B5EF4-FFF2-40B4-BE49-F238E27FC236}">
                <a16:creationId xmlns:a16="http://schemas.microsoft.com/office/drawing/2014/main" id="{1C2241A0-543C-D44C-86F2-E453239BF6A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60704" y="6377762"/>
            <a:ext cx="2868047" cy="163421"/>
          </a:xfrm>
          <a:prstGeom prst="rect">
            <a:avLst/>
          </a:prstGeom>
        </p:spPr>
      </p:pic>
    </p:spTree>
    <p:extLst>
      <p:ext uri="{BB962C8B-B14F-4D97-AF65-F5344CB8AC3E}">
        <p14:creationId xmlns:p14="http://schemas.microsoft.com/office/powerpoint/2010/main" val="94828054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theme" Target="../theme/theme10.xml"/><Relationship Id="rId1" Type="http://schemas.openxmlformats.org/officeDocument/2006/relationships/slideLayout" Target="../slideLayouts/slideLayout39.xml"/><Relationship Id="rId4" Type="http://schemas.openxmlformats.org/officeDocument/2006/relationships/image" Target="../media/image17.emf"/></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0.xml"/><Relationship Id="rId1" Type="http://schemas.openxmlformats.org/officeDocument/2006/relationships/slideLayout" Target="../slideLayouts/slideLayout9.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2.xml"/><Relationship Id="rId1" Type="http://schemas.openxmlformats.org/officeDocument/2006/relationships/slideLayout" Target="../slideLayouts/slideLayout11.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10" Type="http://schemas.openxmlformats.org/officeDocument/2006/relationships/theme" Target="../theme/theme7.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theme" Target="../theme/theme8.xml"/><Relationship Id="rId1" Type="http://schemas.openxmlformats.org/officeDocument/2006/relationships/slideLayout" Target="../slideLayouts/slideLayout33.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6.xml"/><Relationship Id="rId7" Type="http://schemas.openxmlformats.org/officeDocument/2006/relationships/image" Target="../media/image17.emf"/><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theme" Target="../theme/theme9.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5146294"/>
      </p:ext>
    </p:extLst>
  </p:cSld>
  <p:clrMap bg1="lt1" tx1="dk1" bg2="lt2" tx2="dk2" accent1="accent1" accent2="accent2" accent3="accent3" accent4="accent4" accent5="accent5" accent6="accent6" hlink="hlink" folHlink="folHlink"/>
  <p:sldLayoutIdLst>
    <p:sldLayoutId id="2147483649" r:id="rId1"/>
    <p:sldLayoutId id="2147483683" r:id="rId2"/>
    <p:sldLayoutId id="2147483684" r:id="rId3"/>
    <p:sldLayoutId id="2147483695" r:id="rId4"/>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 name="Rechthoek 7"/>
          <p:cNvSpPr>
            <a:spLocks noChangeArrowheads="1"/>
          </p:cNvSpPr>
          <p:nvPr userDrawn="1"/>
        </p:nvSpPr>
        <p:spPr bwMode="auto">
          <a:xfrm rot="-5400000">
            <a:off x="-1750483" y="3018366"/>
            <a:ext cx="4301067" cy="821268"/>
          </a:xfrm>
          <a:prstGeom prst="rect">
            <a:avLst/>
          </a:prstGeom>
          <a:solidFill>
            <a:srgbClr val="343434"/>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nl-NL" sz="2400">
              <a:solidFill>
                <a:schemeClr val="lt1"/>
              </a:solidFill>
              <a:latin typeface="+mn-lt"/>
              <a:ea typeface="+mn-ea"/>
            </a:endParaRPr>
          </a:p>
        </p:txBody>
      </p:sp>
      <p:sp>
        <p:nvSpPr>
          <p:cNvPr id="9" name="Rechthoek 8"/>
          <p:cNvSpPr/>
          <p:nvPr userDrawn="1"/>
        </p:nvSpPr>
        <p:spPr bwMode="auto">
          <a:xfrm rot="16200000">
            <a:off x="300568" y="577850"/>
            <a:ext cx="6070600" cy="5702300"/>
          </a:xfrm>
          <a:prstGeom prst="rect">
            <a:avLst/>
          </a:prstGeom>
          <a:solidFill>
            <a:srgbClr val="34343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l-NL" sz="2400"/>
          </a:p>
        </p:txBody>
      </p:sp>
      <p:pic>
        <p:nvPicPr>
          <p:cNvPr id="4100" name="Afbeelding 1"/>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186085" y="6453718"/>
            <a:ext cx="4169833" cy="234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9359543"/>
      </p:ext>
    </p:extLst>
  </p:cSld>
  <p:clrMap bg1="lt1" tx1="dk1" bg2="lt2" tx2="dk2" accent1="accent1" accent2="accent2" accent3="accent3" accent4="accent4" accent5="accent5" accent6="accent6" hlink="hlink" folHlink="folHlink"/>
  <p:sldLayoutIdLst>
    <p:sldLayoutId id="2147483704" r:id="rId1"/>
  </p:sldLayoutIdLst>
  <p:hf hdr="0"/>
  <p:txStyles>
    <p:titleStyle>
      <a:lvl1pPr algn="ctr" defTabSz="609585" rtl="0" eaLnBrk="0" fontAlgn="base" hangingPunct="0">
        <a:spcBef>
          <a:spcPct val="0"/>
        </a:spcBef>
        <a:spcAft>
          <a:spcPct val="0"/>
        </a:spcAft>
        <a:defRPr sz="5867" kern="1200">
          <a:solidFill>
            <a:schemeClr val="tx1"/>
          </a:solidFill>
          <a:latin typeface="+mj-lt"/>
          <a:ea typeface="ＭＳ Ｐゴシック" charset="0"/>
          <a:cs typeface="ＭＳ Ｐゴシック" charset="0"/>
        </a:defRPr>
      </a:lvl1pPr>
      <a:lvl2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2pPr>
      <a:lvl3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3pPr>
      <a:lvl4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4pPr>
      <a:lvl5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5pPr>
      <a:lvl6pPr marL="609585"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6pPr>
      <a:lvl7pPr marL="1219170"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7pPr>
      <a:lvl8pPr marL="1828754"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8pPr>
      <a:lvl9pPr marL="2438339"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7189" indent="-457189" algn="l" defTabSz="609585" rtl="0" eaLnBrk="0" fontAlgn="base" hangingPunct="0">
        <a:spcBef>
          <a:spcPct val="20000"/>
        </a:spcBef>
        <a:spcAft>
          <a:spcPct val="0"/>
        </a:spcAft>
        <a:buFont typeface="Arial" panose="020B0604020202020204" pitchFamily="34" charset="0"/>
        <a:buChar char="•"/>
        <a:defRPr sz="4267" kern="1200">
          <a:solidFill>
            <a:schemeClr val="tx1"/>
          </a:solidFill>
          <a:latin typeface="+mn-lt"/>
          <a:ea typeface="ＭＳ Ｐゴシック" charset="0"/>
          <a:cs typeface="ＭＳ Ｐゴシック" charset="0"/>
        </a:defRPr>
      </a:lvl1pPr>
      <a:lvl2pPr marL="990575" indent="-380990" algn="l" defTabSz="609585" rtl="0" eaLnBrk="0" fontAlgn="base" hangingPunct="0">
        <a:spcBef>
          <a:spcPct val="20000"/>
        </a:spcBef>
        <a:spcAft>
          <a:spcPct val="0"/>
        </a:spcAft>
        <a:buFont typeface="Arial" panose="020B0604020202020204" pitchFamily="34" charset="0"/>
        <a:buChar char="–"/>
        <a:defRPr sz="3733" kern="1200">
          <a:solidFill>
            <a:schemeClr val="tx1"/>
          </a:solidFill>
          <a:latin typeface="+mn-lt"/>
          <a:ea typeface="ＭＳ Ｐゴシック" charset="0"/>
          <a:cs typeface="+mn-cs"/>
        </a:defRPr>
      </a:lvl2pPr>
      <a:lvl3pPr marL="1523962" indent="-304792" algn="l" defTabSz="609585"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mn-cs"/>
        </a:defRPr>
      </a:lvl3pPr>
      <a:lvl4pPr marL="2133547" indent="-304792" algn="l" defTabSz="609585"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ＭＳ Ｐゴシック" charset="0"/>
          <a:cs typeface="+mn-cs"/>
        </a:defRPr>
      </a:lvl4pPr>
      <a:lvl5pPr marL="2743131" indent="-304792" algn="l" defTabSz="609585"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ＭＳ Ｐゴシック" charset="0"/>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nl-NL"/>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4643661"/>
      </p:ext>
    </p:extLst>
  </p:cSld>
  <p:clrMap bg1="lt1" tx1="dk1" bg2="lt2" tx2="dk2" accent1="accent1" accent2="accent2" accent3="accent3" accent4="accent4" accent5="accent5" accent6="accent6" hlink="hlink" folHlink="folHlink"/>
  <p:sldLayoutIdLst>
    <p:sldLayoutId id="2147483686" r:id="rId1"/>
    <p:sldLayoutId id="2147483651" r:id="rId2"/>
    <p:sldLayoutId id="2147483682" r:id="rId3"/>
    <p:sldLayoutId id="2147483702" r:id="rId4"/>
  </p:sldLayoutIdLst>
  <p:hf hdr="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0" indent="0" algn="l" defTabSz="914400" rtl="0" eaLnBrk="1" latinLnBrk="0" hangingPunct="1">
        <a:lnSpc>
          <a:spcPct val="90000"/>
        </a:lnSpc>
        <a:spcBef>
          <a:spcPts val="1000"/>
        </a:spcBef>
        <a:buFontTx/>
        <a:buNone/>
        <a:defRPr sz="2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7502073"/>
      </p:ext>
    </p:extLst>
  </p:cSld>
  <p:clrMap bg1="lt1" tx1="dk1" bg2="lt2" tx2="dk2" accent1="accent1" accent2="accent2" accent3="accent3" accent4="accent4" accent5="accent5" accent6="accent6" hlink="hlink" folHlink="folHlink"/>
  <p:sldLayoutIdLst>
    <p:sldLayoutId id="2147483653" r:id="rId1"/>
    <p:sldLayoutId id="2147483685" r:id="rId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511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4682261"/>
      </p:ext>
    </p:extLst>
  </p:cSld>
  <p:clrMap bg1="lt1" tx1="dk1" bg2="lt2" tx2="dk2" accent1="accent1" accent2="accent2" accent3="accent3" accent4="accent4" accent5="accent5" accent6="accent6" hlink="hlink" folHlink="folHlink"/>
  <p:sldLayoutIdLst>
    <p:sldLayoutId id="2147483655" r:id="rId1"/>
    <p:sldLayoutId id="2147483656" r:id="rId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511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25505"/>
      </p:ext>
    </p:extLst>
  </p:cSld>
  <p:clrMap bg1="lt1" tx1="dk1" bg2="lt2" tx2="dk2" accent1="accent1" accent2="accent2" accent3="accent3" accent4="accent4" accent5="accent5" accent6="accent6" hlink="hlink" folHlink="folHlink"/>
  <p:sldLayoutIdLst>
    <p:sldLayoutId id="2147483681" r:id="rId1"/>
    <p:sldLayoutId id="2147483687" r:id="rId2"/>
    <p:sldLayoutId id="2147483688"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51BE9F6E-9178-4A42-87E6-93D661503F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dirty="0"/>
              <a:t>Hier is ruimte voor een titel</a:t>
            </a:r>
            <a:endParaRPr lang="en-GB" dirty="0"/>
          </a:p>
        </p:txBody>
      </p:sp>
      <p:sp>
        <p:nvSpPr>
          <p:cNvPr id="3" name="Tijdelijke aanduiding voor tekst 2">
            <a:extLst>
              <a:ext uri="{FF2B5EF4-FFF2-40B4-BE49-F238E27FC236}">
                <a16:creationId xmlns:a16="http://schemas.microsoft.com/office/drawing/2014/main" id="{E500A6AF-67F0-5E48-A40E-600F11B0A8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a:extLst>
              <a:ext uri="{FF2B5EF4-FFF2-40B4-BE49-F238E27FC236}">
                <a16:creationId xmlns:a16="http://schemas.microsoft.com/office/drawing/2014/main" id="{90A79BCE-71C8-F846-9647-1B9D420CAE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FCE9FC-C9DD-4C47-80D7-5019C090391E}" type="datetime1">
              <a:rPr lang="nl-NL" smtClean="0"/>
              <a:t>12-10-2023</a:t>
            </a:fld>
            <a:endParaRPr lang="en-GB"/>
          </a:p>
        </p:txBody>
      </p:sp>
      <p:sp>
        <p:nvSpPr>
          <p:cNvPr id="5" name="Tijdelijke aanduiding voor voettekst 4">
            <a:extLst>
              <a:ext uri="{FF2B5EF4-FFF2-40B4-BE49-F238E27FC236}">
                <a16:creationId xmlns:a16="http://schemas.microsoft.com/office/drawing/2014/main" id="{A3EB2B92-8AD8-704B-A65F-AFFC69FBE3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Tijdelijke aanduiding voor dianummer 5">
            <a:extLst>
              <a:ext uri="{FF2B5EF4-FFF2-40B4-BE49-F238E27FC236}">
                <a16:creationId xmlns:a16="http://schemas.microsoft.com/office/drawing/2014/main" id="{3710F375-899C-FD40-9102-B2F165C3ED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C9D0BA-D606-4546-9748-B07575EFE9B6}" type="slidenum">
              <a:rPr lang="en-GB" smtClean="0"/>
              <a:t>‹nr.›</a:t>
            </a:fld>
            <a:endParaRPr lang="en-GB"/>
          </a:p>
        </p:txBody>
      </p:sp>
      <p:sp>
        <p:nvSpPr>
          <p:cNvPr id="7" name="Rechthoek 6">
            <a:extLst>
              <a:ext uri="{FF2B5EF4-FFF2-40B4-BE49-F238E27FC236}">
                <a16:creationId xmlns:a16="http://schemas.microsoft.com/office/drawing/2014/main" id="{D6B57CF8-6551-2F49-8246-C7A72E6AECAC}"/>
              </a:ext>
            </a:extLst>
          </p:cNvPr>
          <p:cNvSpPr/>
          <p:nvPr userDrawn="1"/>
        </p:nvSpPr>
        <p:spPr>
          <a:xfrm>
            <a:off x="838200" y="-1"/>
            <a:ext cx="10512000" cy="162000"/>
          </a:xfrm>
          <a:prstGeom prst="rect">
            <a:avLst/>
          </a:prstGeom>
          <a:solidFill>
            <a:srgbClr val="D1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45455238"/>
      </p:ext>
    </p:extLst>
  </p:cSld>
  <p:clrMap bg1="lt1" tx1="dk1" bg2="lt2" tx2="dk2" accent1="accent1" accent2="accent2" accent3="accent3" accent4="accent4" accent5="accent5" accent6="accent6" hlink="hlink" folHlink="folHlink"/>
  <p:sldLayoutIdLst>
    <p:sldLayoutId id="2147483663" r:id="rId1"/>
    <p:sldLayoutId id="2147483671" r:id="rId2"/>
    <p:sldLayoutId id="2147483665" r:id="rId3"/>
    <p:sldLayoutId id="2147483666" r:id="rId4"/>
    <p:sldLayoutId id="2147483667" r:id="rId5"/>
    <p:sldLayoutId id="2147483672" r:id="rId6"/>
    <p:sldLayoutId id="2147483670" r:id="rId7"/>
    <p:sldLayoutId id="2147483673" r:id="rId8"/>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531A6A91-58BE-6E41-860C-77B52C0FFD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dirty="0"/>
              <a:t>Hier is ruimte voor een titel</a:t>
            </a:r>
            <a:endParaRPr lang="en-GB" dirty="0"/>
          </a:p>
        </p:txBody>
      </p:sp>
      <p:sp>
        <p:nvSpPr>
          <p:cNvPr id="3" name="Tijdelijke aanduiding voor tekst 2">
            <a:extLst>
              <a:ext uri="{FF2B5EF4-FFF2-40B4-BE49-F238E27FC236}">
                <a16:creationId xmlns:a16="http://schemas.microsoft.com/office/drawing/2014/main" id="{EF65EC48-E8D5-9740-873C-3350545521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a:extLst>
              <a:ext uri="{FF2B5EF4-FFF2-40B4-BE49-F238E27FC236}">
                <a16:creationId xmlns:a16="http://schemas.microsoft.com/office/drawing/2014/main" id="{29FAEAD3-4DAF-2946-933E-44CA67B0F4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CE388F-804A-504A-8DB1-3735CB7C8802}" type="datetimeFigureOut">
              <a:rPr lang="en-GB" smtClean="0"/>
              <a:t>12/10/2023</a:t>
            </a:fld>
            <a:endParaRPr lang="en-GB"/>
          </a:p>
        </p:txBody>
      </p:sp>
      <p:sp>
        <p:nvSpPr>
          <p:cNvPr id="6" name="Tijdelijke aanduiding voor dianummer 5">
            <a:extLst>
              <a:ext uri="{FF2B5EF4-FFF2-40B4-BE49-F238E27FC236}">
                <a16:creationId xmlns:a16="http://schemas.microsoft.com/office/drawing/2014/main" id="{9C5990C9-3ECA-AF40-894C-FE5C42CB15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20CB35-23EF-604E-A52A-63372DAFEC65}" type="slidenum">
              <a:rPr lang="en-GB" smtClean="0"/>
              <a:t>‹nr.›</a:t>
            </a:fld>
            <a:endParaRPr lang="en-GB"/>
          </a:p>
        </p:txBody>
      </p:sp>
      <p:sp>
        <p:nvSpPr>
          <p:cNvPr id="5" name="Tijdelijke aanduiding voor voettekst 4">
            <a:extLst>
              <a:ext uri="{FF2B5EF4-FFF2-40B4-BE49-F238E27FC236}">
                <a16:creationId xmlns:a16="http://schemas.microsoft.com/office/drawing/2014/main" id="{337AA28A-808B-3A4C-95EB-B825D4D789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Tree>
    <p:extLst>
      <p:ext uri="{BB962C8B-B14F-4D97-AF65-F5344CB8AC3E}">
        <p14:creationId xmlns:p14="http://schemas.microsoft.com/office/powerpoint/2010/main" val="1497656645"/>
      </p:ext>
    </p:extLst>
  </p:cSld>
  <p:clrMap bg1="lt1" tx1="dk1" bg2="lt2" tx2="dk2" accent1="accent1" accent2="accent2" accent3="accent3" accent4="accent4" accent5="accent5" accent6="accent6" hlink="hlink" folHlink="folHlink"/>
  <p:sldLayoutIdLst>
    <p:sldLayoutId id="2147483676" r:id="rId1"/>
    <p:sldLayoutId id="2147483690" r:id="rId2"/>
    <p:sldLayoutId id="2147483693" r:id="rId3"/>
    <p:sldLayoutId id="2147483689" r:id="rId4"/>
    <p:sldLayoutId id="2147483677" r:id="rId5"/>
    <p:sldLayoutId id="2147483692" r:id="rId6"/>
    <p:sldLayoutId id="2147483694" r:id="rId7"/>
    <p:sldLayoutId id="2147483691" r:id="rId8"/>
    <p:sldLayoutId id="2147483705" r:id="rId9"/>
  </p:sldLayoutIdLst>
  <p:txStyles>
    <p:titleStyle>
      <a:lvl1pPr algn="l" defTabSz="914400" rtl="0" eaLnBrk="1" latinLnBrk="0" hangingPunct="1">
        <a:lnSpc>
          <a:spcPct val="90000"/>
        </a:lnSpc>
        <a:spcBef>
          <a:spcPct val="0"/>
        </a:spcBef>
        <a:buNone/>
        <a:defRPr sz="3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F43C86A3-B819-8C4B-9908-77C84CBE2F65}"/>
              </a:ext>
            </a:extLst>
          </p:cNvPr>
          <p:cNvPicPr>
            <a:picLocks noChangeAspect="1"/>
          </p:cNvPicPr>
          <p:nvPr userDrawn="1"/>
        </p:nvPicPr>
        <p:blipFill>
          <a:blip r:embed="rId3"/>
          <a:stretch>
            <a:fillRect/>
          </a:stretch>
        </p:blipFill>
        <p:spPr>
          <a:xfrm>
            <a:off x="0" y="0"/>
            <a:ext cx="12192000" cy="6858000"/>
          </a:xfrm>
          <a:prstGeom prst="rect">
            <a:avLst/>
          </a:prstGeom>
        </p:spPr>
      </p:pic>
      <p:grpSp>
        <p:nvGrpSpPr>
          <p:cNvPr id="5" name="Groep 4">
            <a:extLst>
              <a:ext uri="{FF2B5EF4-FFF2-40B4-BE49-F238E27FC236}">
                <a16:creationId xmlns:a16="http://schemas.microsoft.com/office/drawing/2014/main" id="{E95B7435-326A-6D47-AE17-3E48302EF692}"/>
              </a:ext>
            </a:extLst>
          </p:cNvPr>
          <p:cNvGrpSpPr/>
          <p:nvPr userDrawn="1"/>
        </p:nvGrpSpPr>
        <p:grpSpPr>
          <a:xfrm>
            <a:off x="836869" y="461691"/>
            <a:ext cx="8172659" cy="5793923"/>
            <a:chOff x="836869" y="461691"/>
            <a:chExt cx="8172659" cy="5793923"/>
          </a:xfrm>
        </p:grpSpPr>
        <p:sp>
          <p:nvSpPr>
            <p:cNvPr id="6" name="Rechthoek 5">
              <a:extLst>
                <a:ext uri="{FF2B5EF4-FFF2-40B4-BE49-F238E27FC236}">
                  <a16:creationId xmlns:a16="http://schemas.microsoft.com/office/drawing/2014/main" id="{72165FDA-0BC2-3543-8AAC-1F931D529173}"/>
                </a:ext>
              </a:extLst>
            </p:cNvPr>
            <p:cNvSpPr/>
            <p:nvPr userDrawn="1"/>
          </p:nvSpPr>
          <p:spPr>
            <a:xfrm>
              <a:off x="842682" y="461691"/>
              <a:ext cx="3762248" cy="1692771"/>
            </a:xfrm>
            <a:prstGeom prst="rect">
              <a:avLst/>
            </a:prstGeom>
          </p:spPr>
          <p:txBody>
            <a:bodyPr wrap="none" lIns="0" tIns="0" rIns="0" bIns="0">
              <a:spAutoFit/>
            </a:bodyPr>
            <a:lstStyle/>
            <a:p>
              <a:r>
                <a:rPr lang="nl-NL" sz="11000" b="1" dirty="0">
                  <a:solidFill>
                    <a:srgbClr val="D17D00"/>
                  </a:solidFill>
                  <a:effectLst/>
                  <a:latin typeface="Arial" panose="020B0604020202020204" pitchFamily="34" charset="0"/>
                  <a:cs typeface="Arial" panose="020B0604020202020204" pitchFamily="34" charset="0"/>
                </a:rPr>
                <a:t>share</a:t>
              </a:r>
              <a:endParaRPr lang="en-GB" sz="11000" dirty="0"/>
            </a:p>
          </p:txBody>
        </p:sp>
        <p:sp>
          <p:nvSpPr>
            <p:cNvPr id="10" name="Rechthoek 9">
              <a:extLst>
                <a:ext uri="{FF2B5EF4-FFF2-40B4-BE49-F238E27FC236}">
                  <a16:creationId xmlns:a16="http://schemas.microsoft.com/office/drawing/2014/main" id="{3935163F-D508-B44E-B86C-84CF36037CCB}"/>
                </a:ext>
              </a:extLst>
            </p:cNvPr>
            <p:cNvSpPr/>
            <p:nvPr userDrawn="1"/>
          </p:nvSpPr>
          <p:spPr>
            <a:xfrm>
              <a:off x="842682" y="1691277"/>
              <a:ext cx="8166846" cy="1692771"/>
            </a:xfrm>
            <a:prstGeom prst="rect">
              <a:avLst/>
            </a:prstGeom>
          </p:spPr>
          <p:txBody>
            <a:bodyPr wrap="square" lIns="0" tIns="0" rIns="0" bIns="0">
              <a:spAutoFit/>
            </a:bodyPr>
            <a:lstStyle/>
            <a:p>
              <a:r>
                <a:rPr lang="nl-NL" sz="11000" b="1" dirty="0" err="1">
                  <a:solidFill>
                    <a:schemeClr val="bg1"/>
                  </a:solidFill>
                  <a:effectLst/>
                  <a:latin typeface="Arial" panose="020B0604020202020204" pitchFamily="34" charset="0"/>
                  <a:cs typeface="Arial" panose="020B0604020202020204" pitchFamily="34" charset="0"/>
                </a:rPr>
                <a:t>your</a:t>
              </a:r>
              <a:r>
                <a:rPr lang="nl-NL" sz="11000" b="1" dirty="0">
                  <a:solidFill>
                    <a:schemeClr val="bg1"/>
                  </a:solidFill>
                  <a:effectLst/>
                  <a:latin typeface="Arial" panose="020B0604020202020204" pitchFamily="34" charset="0"/>
                  <a:cs typeface="Arial" panose="020B0604020202020204" pitchFamily="34" charset="0"/>
                </a:rPr>
                <a:t> talent.</a:t>
              </a:r>
              <a:endParaRPr lang="en-GB" sz="11000" dirty="0">
                <a:solidFill>
                  <a:schemeClr val="bg1"/>
                </a:solidFill>
              </a:endParaRPr>
            </a:p>
          </p:txBody>
        </p:sp>
        <p:sp>
          <p:nvSpPr>
            <p:cNvPr id="11" name="Rechthoek 10">
              <a:extLst>
                <a:ext uri="{FF2B5EF4-FFF2-40B4-BE49-F238E27FC236}">
                  <a16:creationId xmlns:a16="http://schemas.microsoft.com/office/drawing/2014/main" id="{DD2B0FC7-FAF7-C44F-814E-0A55830DFDB0}"/>
                </a:ext>
              </a:extLst>
            </p:cNvPr>
            <p:cNvSpPr/>
            <p:nvPr userDrawn="1"/>
          </p:nvSpPr>
          <p:spPr>
            <a:xfrm>
              <a:off x="836869" y="3127060"/>
              <a:ext cx="3683701" cy="1692771"/>
            </a:xfrm>
            <a:prstGeom prst="rect">
              <a:avLst/>
            </a:prstGeom>
          </p:spPr>
          <p:txBody>
            <a:bodyPr wrap="none" lIns="0" tIns="0" rIns="0" bIns="0">
              <a:spAutoFit/>
            </a:bodyPr>
            <a:lstStyle/>
            <a:p>
              <a:r>
                <a:rPr lang="nl-NL" sz="11000" b="1" dirty="0">
                  <a:solidFill>
                    <a:srgbClr val="D17D00"/>
                  </a:solidFill>
                  <a:effectLst/>
                  <a:latin typeface="Arial" panose="020B0604020202020204" pitchFamily="34" charset="0"/>
                  <a:cs typeface="Arial" panose="020B0604020202020204" pitchFamily="34" charset="0"/>
                </a:rPr>
                <a:t>move</a:t>
              </a:r>
              <a:endParaRPr lang="en-GB" sz="11000" dirty="0"/>
            </a:p>
          </p:txBody>
        </p:sp>
        <p:sp>
          <p:nvSpPr>
            <p:cNvPr id="12" name="Rechthoek 11">
              <a:extLst>
                <a:ext uri="{FF2B5EF4-FFF2-40B4-BE49-F238E27FC236}">
                  <a16:creationId xmlns:a16="http://schemas.microsoft.com/office/drawing/2014/main" id="{9D3ACC26-525B-F048-915C-CFC4C18FE702}"/>
                </a:ext>
              </a:extLst>
            </p:cNvPr>
            <p:cNvSpPr/>
            <p:nvPr userDrawn="1"/>
          </p:nvSpPr>
          <p:spPr>
            <a:xfrm>
              <a:off x="836869" y="4562843"/>
              <a:ext cx="6658874" cy="1692771"/>
            </a:xfrm>
            <a:prstGeom prst="rect">
              <a:avLst/>
            </a:prstGeom>
          </p:spPr>
          <p:txBody>
            <a:bodyPr wrap="none" lIns="0" tIns="0" rIns="0" bIns="0">
              <a:spAutoFit/>
            </a:bodyPr>
            <a:lstStyle/>
            <a:p>
              <a:r>
                <a:rPr lang="nl-NL" sz="11000" b="1" dirty="0" err="1">
                  <a:solidFill>
                    <a:schemeClr val="bg1"/>
                  </a:solidFill>
                  <a:effectLst/>
                  <a:latin typeface="Arial" panose="020B0604020202020204" pitchFamily="34" charset="0"/>
                  <a:cs typeface="Arial" panose="020B0604020202020204" pitchFamily="34" charset="0"/>
                </a:rPr>
                <a:t>the</a:t>
              </a:r>
              <a:r>
                <a:rPr lang="nl-NL" sz="11000" b="1" dirty="0">
                  <a:solidFill>
                    <a:schemeClr val="bg1"/>
                  </a:solidFill>
                  <a:effectLst/>
                  <a:latin typeface="Arial" panose="020B0604020202020204" pitchFamily="34" charset="0"/>
                  <a:cs typeface="Arial" panose="020B0604020202020204" pitchFamily="34" charset="0"/>
                </a:rPr>
                <a:t> </a:t>
              </a:r>
              <a:r>
                <a:rPr lang="nl-NL" sz="11000" b="1" dirty="0" err="1">
                  <a:solidFill>
                    <a:schemeClr val="bg1"/>
                  </a:solidFill>
                  <a:effectLst/>
                  <a:latin typeface="Arial" panose="020B0604020202020204" pitchFamily="34" charset="0"/>
                  <a:cs typeface="Arial" panose="020B0604020202020204" pitchFamily="34" charset="0"/>
                </a:rPr>
                <a:t>world</a:t>
              </a:r>
              <a:r>
                <a:rPr lang="nl-NL" sz="11000" b="1" dirty="0">
                  <a:solidFill>
                    <a:schemeClr val="bg1"/>
                  </a:solidFill>
                  <a:effectLst/>
                  <a:latin typeface="Arial" panose="020B0604020202020204" pitchFamily="34" charset="0"/>
                  <a:cs typeface="Arial" panose="020B0604020202020204" pitchFamily="34" charset="0"/>
                </a:rPr>
                <a:t>.</a:t>
              </a:r>
              <a:endParaRPr lang="en-GB" sz="11000" dirty="0">
                <a:solidFill>
                  <a:schemeClr val="bg1"/>
                </a:solidFill>
              </a:endParaRPr>
            </a:p>
          </p:txBody>
        </p:sp>
      </p:grpSp>
    </p:spTree>
    <p:extLst>
      <p:ext uri="{BB962C8B-B14F-4D97-AF65-F5344CB8AC3E}">
        <p14:creationId xmlns:p14="http://schemas.microsoft.com/office/powerpoint/2010/main" val="2968898807"/>
      </p:ext>
    </p:extLst>
  </p:cSld>
  <p:clrMap bg1="lt1" tx1="dk1" bg2="lt2" tx2="dk2" accent1="accent1" accent2="accent2" accent3="accent3" accent4="accent4" accent5="accent5" accent6="accent6" hlink="hlink" folHlink="folHlink"/>
  <p:sldLayoutIdLst>
    <p:sldLayoutId id="2147483679" r:id="rId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Tijdelijke aanduiding voor dianummer 8"/>
          <p:cNvSpPr>
            <a:spLocks noGrp="1"/>
          </p:cNvSpPr>
          <p:nvPr>
            <p:ph type="sldNum" sz="quarter" idx="4"/>
          </p:nvPr>
        </p:nvSpPr>
        <p:spPr>
          <a:xfrm>
            <a:off x="11472334" y="6356351"/>
            <a:ext cx="438151" cy="366183"/>
          </a:xfrm>
          <a:prstGeom prst="rect">
            <a:avLst/>
          </a:prstGeom>
          <a:noFill/>
          <a:ln>
            <a:noFill/>
          </a:ln>
        </p:spPr>
        <p:txBody>
          <a:bodyPr vert="horz" wrap="square" lIns="0" tIns="0" rIns="0" bIns="0" numCol="1" anchor="ctr" anchorCtr="0" compatLnSpc="1">
            <a:prstTxWarp prst="textNoShape">
              <a:avLst/>
            </a:prstTxWarp>
          </a:bodyPr>
          <a:lstStyle>
            <a:lvl1pPr algn="r">
              <a:defRPr sz="1333" baseline="0">
                <a:solidFill>
                  <a:srgbClr val="898989"/>
                </a:solidFill>
              </a:defRPr>
            </a:lvl1pPr>
          </a:lstStyle>
          <a:p>
            <a:pPr>
              <a:defRPr/>
            </a:pPr>
            <a:fld id="{75005341-8F1A-45B7-B385-F296EAE644E2}" type="slidenum">
              <a:rPr lang="nl-NL" altLang="nl-NL"/>
              <a:pPr>
                <a:defRPr/>
              </a:pPr>
              <a:t>‹nr.›</a:t>
            </a:fld>
            <a:endParaRPr lang="nl-NL" altLang="nl-NL"/>
          </a:p>
        </p:txBody>
      </p:sp>
      <p:sp>
        <p:nvSpPr>
          <p:cNvPr id="11" name="Tijdelijke aanduiding voor datum 3"/>
          <p:cNvSpPr>
            <a:spLocks noGrp="1"/>
          </p:cNvSpPr>
          <p:nvPr>
            <p:ph type="dt" sz="half" idx="2"/>
          </p:nvPr>
        </p:nvSpPr>
        <p:spPr>
          <a:xfrm>
            <a:off x="1007534" y="6356351"/>
            <a:ext cx="768351" cy="366183"/>
          </a:xfrm>
          <a:prstGeom prst="rect">
            <a:avLst/>
          </a:prstGeom>
          <a:noFill/>
          <a:ln>
            <a:noFill/>
          </a:ln>
        </p:spPr>
        <p:txBody>
          <a:bodyPr vert="horz" wrap="square" lIns="0" tIns="0" rIns="0" bIns="0" numCol="1" anchor="ctr" anchorCtr="0" compatLnSpc="1">
            <a:prstTxWarp prst="textNoShape">
              <a:avLst/>
            </a:prstTxWarp>
          </a:bodyPr>
          <a:lstStyle>
            <a:lvl1pPr>
              <a:defRPr sz="1333" baseline="0">
                <a:solidFill>
                  <a:srgbClr val="898989"/>
                </a:solidFill>
                <a:latin typeface="Arial" pitchFamily="34" charset="0"/>
              </a:defRPr>
            </a:lvl1pPr>
          </a:lstStyle>
          <a:p>
            <a:pPr>
              <a:defRPr/>
            </a:pPr>
            <a:fld id="{1487B3C2-BDA7-4F45-AAA5-D65BE6460091}" type="datetime1">
              <a:rPr lang="nl-NL" altLang="nl-NL"/>
              <a:pPr>
                <a:defRPr/>
              </a:pPr>
              <a:t>12-10-2023</a:t>
            </a:fld>
            <a:endParaRPr lang="nl-NL" altLang="nl-NL"/>
          </a:p>
        </p:txBody>
      </p:sp>
      <p:sp>
        <p:nvSpPr>
          <p:cNvPr id="12" name="Tijdelijke aanduiding voor voettekst 7"/>
          <p:cNvSpPr>
            <a:spLocks noGrp="1"/>
          </p:cNvSpPr>
          <p:nvPr>
            <p:ph type="ftr" sz="quarter" idx="3"/>
          </p:nvPr>
        </p:nvSpPr>
        <p:spPr>
          <a:xfrm>
            <a:off x="1871133" y="6356351"/>
            <a:ext cx="3649133" cy="366183"/>
          </a:xfrm>
          <a:prstGeom prst="rect">
            <a:avLst/>
          </a:prstGeom>
          <a:noFill/>
          <a:ln>
            <a:noFill/>
          </a:ln>
        </p:spPr>
        <p:txBody>
          <a:bodyPr vert="horz" lIns="0" tIns="0" rIns="0" bIns="0" rtlCol="0" anchor="ctr"/>
          <a:lstStyle>
            <a:lvl1pPr algn="l">
              <a:defRPr sz="1333" baseline="0">
                <a:solidFill>
                  <a:schemeClr val="tx1">
                    <a:tint val="75000"/>
                  </a:schemeClr>
                </a:solidFill>
                <a:latin typeface="Arial" charset="0"/>
                <a:ea typeface="ＭＳ Ｐゴシック" charset="0"/>
                <a:cs typeface="ＭＳ Ｐゴシック" charset="0"/>
              </a:defRPr>
            </a:lvl1pPr>
          </a:lstStyle>
          <a:p>
            <a:pPr>
              <a:defRPr/>
            </a:pPr>
            <a:r>
              <a:rPr lang="nl-NL"/>
              <a:t>Oudervoorlichting Open Dag</a:t>
            </a:r>
          </a:p>
        </p:txBody>
      </p:sp>
      <p:pic>
        <p:nvPicPr>
          <p:cNvPr id="2053" name="Afbeelding 1"/>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186085" y="6453718"/>
            <a:ext cx="4169833" cy="234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hthoek 8"/>
          <p:cNvSpPr/>
          <p:nvPr userDrawn="1"/>
        </p:nvSpPr>
        <p:spPr>
          <a:xfrm>
            <a:off x="1007534" y="0"/>
            <a:ext cx="10369551" cy="406400"/>
          </a:xfrm>
          <a:prstGeom prst="rect">
            <a:avLst/>
          </a:prstGeom>
          <a:solidFill>
            <a:srgbClr val="E76A1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l-NL" sz="2400"/>
          </a:p>
        </p:txBody>
      </p:sp>
    </p:spTree>
    <p:extLst>
      <p:ext uri="{BB962C8B-B14F-4D97-AF65-F5344CB8AC3E}">
        <p14:creationId xmlns:p14="http://schemas.microsoft.com/office/powerpoint/2010/main" val="338781837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Lst>
  <p:hf hdr="0"/>
  <p:txStyles>
    <p:titleStyle>
      <a:lvl1pPr algn="l" defTabSz="609585" rtl="0" eaLnBrk="0" fontAlgn="base" hangingPunct="0">
        <a:spcBef>
          <a:spcPct val="0"/>
        </a:spcBef>
        <a:spcAft>
          <a:spcPct val="0"/>
        </a:spcAft>
        <a:defRPr sz="5333" kern="1200">
          <a:solidFill>
            <a:schemeClr val="tx1"/>
          </a:solidFill>
          <a:latin typeface="Arial"/>
          <a:ea typeface="ＭＳ Ｐゴシック" charset="0"/>
          <a:cs typeface="Arial"/>
        </a:defRPr>
      </a:lvl1pPr>
      <a:lvl2pPr algn="l" defTabSz="609585" rtl="0" eaLnBrk="0" fontAlgn="base" hangingPunct="0">
        <a:spcBef>
          <a:spcPct val="0"/>
        </a:spcBef>
        <a:spcAft>
          <a:spcPct val="0"/>
        </a:spcAft>
        <a:defRPr sz="5333">
          <a:solidFill>
            <a:schemeClr val="tx1"/>
          </a:solidFill>
          <a:latin typeface="Arial" charset="0"/>
          <a:ea typeface="ＭＳ Ｐゴシック" charset="0"/>
          <a:cs typeface="Arial" charset="0"/>
        </a:defRPr>
      </a:lvl2pPr>
      <a:lvl3pPr algn="l" defTabSz="609585" rtl="0" eaLnBrk="0" fontAlgn="base" hangingPunct="0">
        <a:spcBef>
          <a:spcPct val="0"/>
        </a:spcBef>
        <a:spcAft>
          <a:spcPct val="0"/>
        </a:spcAft>
        <a:defRPr sz="5333">
          <a:solidFill>
            <a:schemeClr val="tx1"/>
          </a:solidFill>
          <a:latin typeface="Arial" charset="0"/>
          <a:ea typeface="ＭＳ Ｐゴシック" charset="0"/>
          <a:cs typeface="Arial" charset="0"/>
        </a:defRPr>
      </a:lvl3pPr>
      <a:lvl4pPr algn="l" defTabSz="609585" rtl="0" eaLnBrk="0" fontAlgn="base" hangingPunct="0">
        <a:spcBef>
          <a:spcPct val="0"/>
        </a:spcBef>
        <a:spcAft>
          <a:spcPct val="0"/>
        </a:spcAft>
        <a:defRPr sz="5333">
          <a:solidFill>
            <a:schemeClr val="tx1"/>
          </a:solidFill>
          <a:latin typeface="Arial" charset="0"/>
          <a:ea typeface="ＭＳ Ｐゴシック" charset="0"/>
          <a:cs typeface="Arial" charset="0"/>
        </a:defRPr>
      </a:lvl4pPr>
      <a:lvl5pPr algn="l" defTabSz="609585" rtl="0" eaLnBrk="0" fontAlgn="base" hangingPunct="0">
        <a:spcBef>
          <a:spcPct val="0"/>
        </a:spcBef>
        <a:spcAft>
          <a:spcPct val="0"/>
        </a:spcAft>
        <a:defRPr sz="5333">
          <a:solidFill>
            <a:schemeClr val="tx1"/>
          </a:solidFill>
          <a:latin typeface="Arial" charset="0"/>
          <a:ea typeface="ＭＳ Ｐゴシック" charset="0"/>
          <a:cs typeface="Arial" charset="0"/>
        </a:defRPr>
      </a:lvl5pPr>
      <a:lvl6pPr marL="609585" algn="l" defTabSz="609585" rtl="0" fontAlgn="base">
        <a:spcBef>
          <a:spcPct val="0"/>
        </a:spcBef>
        <a:spcAft>
          <a:spcPct val="0"/>
        </a:spcAft>
        <a:defRPr sz="5333">
          <a:solidFill>
            <a:schemeClr val="tx1"/>
          </a:solidFill>
          <a:latin typeface="Arial" charset="0"/>
          <a:ea typeface="ＭＳ Ｐゴシック" charset="0"/>
        </a:defRPr>
      </a:lvl6pPr>
      <a:lvl7pPr marL="1219170" algn="l" defTabSz="609585" rtl="0" fontAlgn="base">
        <a:spcBef>
          <a:spcPct val="0"/>
        </a:spcBef>
        <a:spcAft>
          <a:spcPct val="0"/>
        </a:spcAft>
        <a:defRPr sz="5333">
          <a:solidFill>
            <a:schemeClr val="tx1"/>
          </a:solidFill>
          <a:latin typeface="Arial" charset="0"/>
          <a:ea typeface="ＭＳ Ｐゴシック" charset="0"/>
        </a:defRPr>
      </a:lvl7pPr>
      <a:lvl8pPr marL="1828754" algn="l" defTabSz="609585" rtl="0" fontAlgn="base">
        <a:spcBef>
          <a:spcPct val="0"/>
        </a:spcBef>
        <a:spcAft>
          <a:spcPct val="0"/>
        </a:spcAft>
        <a:defRPr sz="5333">
          <a:solidFill>
            <a:schemeClr val="tx1"/>
          </a:solidFill>
          <a:latin typeface="Arial" charset="0"/>
          <a:ea typeface="ＭＳ Ｐゴシック" charset="0"/>
        </a:defRPr>
      </a:lvl8pPr>
      <a:lvl9pPr marL="2438339" algn="l" defTabSz="609585" rtl="0" fontAlgn="base">
        <a:spcBef>
          <a:spcPct val="0"/>
        </a:spcBef>
        <a:spcAft>
          <a:spcPct val="0"/>
        </a:spcAft>
        <a:defRPr sz="5333">
          <a:solidFill>
            <a:schemeClr val="tx1"/>
          </a:solidFill>
          <a:latin typeface="Arial" charset="0"/>
          <a:ea typeface="ＭＳ Ｐゴシック" charset="0"/>
        </a:defRPr>
      </a:lvl9pPr>
    </p:titleStyle>
    <p:bodyStyle>
      <a:lvl1pPr marL="457189" indent="-457189" algn="l" defTabSz="609585" rtl="0" eaLnBrk="0" fontAlgn="base" hangingPunct="0">
        <a:spcBef>
          <a:spcPct val="20000"/>
        </a:spcBef>
        <a:spcAft>
          <a:spcPct val="0"/>
        </a:spcAft>
        <a:buFont typeface="Arial" panose="020B0604020202020204" pitchFamily="34" charset="0"/>
        <a:buChar char="•"/>
        <a:defRPr sz="4000" kern="1200">
          <a:solidFill>
            <a:schemeClr val="tx1"/>
          </a:solidFill>
          <a:latin typeface="Arial"/>
          <a:ea typeface="ＭＳ Ｐゴシック" charset="0"/>
          <a:cs typeface="Arial"/>
        </a:defRPr>
      </a:lvl1pPr>
      <a:lvl2pPr marL="990575" indent="-380990" algn="l" defTabSz="609585" rtl="0" eaLnBrk="0" fontAlgn="base" hangingPunct="0">
        <a:spcBef>
          <a:spcPct val="20000"/>
        </a:spcBef>
        <a:spcAft>
          <a:spcPct val="0"/>
        </a:spcAft>
        <a:buFont typeface="Arial" panose="020B0604020202020204" pitchFamily="34" charset="0"/>
        <a:buChar char="–"/>
        <a:defRPr sz="4000" kern="1200">
          <a:solidFill>
            <a:schemeClr val="tx1"/>
          </a:solidFill>
          <a:latin typeface="Arial"/>
          <a:ea typeface="ＭＳ Ｐゴシック" charset="0"/>
          <a:cs typeface="Arial"/>
        </a:defRPr>
      </a:lvl2pPr>
      <a:lvl3pPr marL="1523962" indent="-304792" algn="l" defTabSz="609585" rtl="0" eaLnBrk="0" fontAlgn="base" hangingPunct="0">
        <a:spcBef>
          <a:spcPct val="20000"/>
        </a:spcBef>
        <a:spcAft>
          <a:spcPct val="0"/>
        </a:spcAft>
        <a:buFont typeface="Arial" panose="020B0604020202020204" pitchFamily="34" charset="0"/>
        <a:buChar char="•"/>
        <a:defRPr sz="4000" kern="1200">
          <a:solidFill>
            <a:schemeClr val="tx1"/>
          </a:solidFill>
          <a:latin typeface="Arial"/>
          <a:ea typeface="ＭＳ Ｐゴシック" charset="0"/>
          <a:cs typeface="Arial"/>
        </a:defRPr>
      </a:lvl3pPr>
      <a:lvl4pPr marL="2133547" indent="-304792" algn="l" defTabSz="609585" rtl="0" eaLnBrk="0" fontAlgn="base" hangingPunct="0">
        <a:spcBef>
          <a:spcPct val="20000"/>
        </a:spcBef>
        <a:spcAft>
          <a:spcPct val="0"/>
        </a:spcAft>
        <a:buFont typeface="Arial" panose="020B0604020202020204" pitchFamily="34" charset="0"/>
        <a:buChar char="–"/>
        <a:defRPr sz="4000" kern="1200">
          <a:solidFill>
            <a:schemeClr val="tx1"/>
          </a:solidFill>
          <a:latin typeface="Arial"/>
          <a:ea typeface="ＭＳ Ｐゴシック" charset="0"/>
          <a:cs typeface="Arial"/>
        </a:defRPr>
      </a:lvl4pPr>
      <a:lvl5pPr marL="2743131" indent="-304792" algn="l" defTabSz="609585" rtl="0" eaLnBrk="0" fontAlgn="base" hangingPunct="0">
        <a:spcBef>
          <a:spcPct val="20000"/>
        </a:spcBef>
        <a:spcAft>
          <a:spcPct val="0"/>
        </a:spcAft>
        <a:buFont typeface="Arial" panose="020B0604020202020204" pitchFamily="34" charset="0"/>
        <a:buChar char="»"/>
        <a:defRPr sz="4000" kern="1200">
          <a:solidFill>
            <a:schemeClr val="tx1"/>
          </a:solidFill>
          <a:latin typeface="Arial"/>
          <a:ea typeface="ＭＳ Ｐゴシック" charset="0"/>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nl-NL"/>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hyperlink" Target="http://www.hanze.nl/fixus" TargetMode="External"/><Relationship Id="rId2" Type="http://schemas.openxmlformats.org/officeDocument/2006/relationships/notesSlide" Target="../notesSlides/notesSlide18.xml"/><Relationship Id="rId1" Type="http://schemas.openxmlformats.org/officeDocument/2006/relationships/slideLayout" Target="../slideLayouts/slideLayout28.xml"/><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23.jpeg"/></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6.jpeg"/><Relationship Id="rId7" Type="http://schemas.openxmlformats.org/officeDocument/2006/relationships/hyperlink" Target="http://www.aclosport.nl/" TargetMode="External"/><Relationship Id="rId2" Type="http://schemas.openxmlformats.org/officeDocument/2006/relationships/notesSlide" Target="../notesSlides/notesSlide21.xml"/><Relationship Id="rId1" Type="http://schemas.openxmlformats.org/officeDocument/2006/relationships/slideLayout" Target="../slideLayouts/slideLayout30.xml"/><Relationship Id="rId6" Type="http://schemas.openxmlformats.org/officeDocument/2006/relationships/image" Target="../media/image38.png"/><Relationship Id="rId5" Type="http://schemas.openxmlformats.org/officeDocument/2006/relationships/hyperlink" Target="https://www.keiweek.nl/" TargetMode="Externa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hyperlink" Target="http://www.studiekeuzemaken.nl/tussenjaar" TargetMode="External"/><Relationship Id="rId2" Type="http://schemas.openxmlformats.org/officeDocument/2006/relationships/notesSlide" Target="../notesSlides/notesSlide24.xml"/><Relationship Id="rId1" Type="http://schemas.openxmlformats.org/officeDocument/2006/relationships/slideLayout" Target="../slideLayouts/slideLayout21.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hyperlink" Target="http://www.tussenjaar.nl/"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hyperlink" Target="http://info.studielink.nl/nl/studenten/Pages/Default.aspx" TargetMode="External"/><Relationship Id="rId7"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17.xml"/><Relationship Id="rId6" Type="http://schemas.openxmlformats.org/officeDocument/2006/relationships/image" Target="../media/image48.png"/><Relationship Id="rId5" Type="http://schemas.openxmlformats.org/officeDocument/2006/relationships/hyperlink" Target="https://www.studeermeteenplan.nl/hbo-wo" TargetMode="External"/><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8.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riding a bicycle&#10;&#10;Description automatically generated with medium confidence">
            <a:extLst>
              <a:ext uri="{FF2B5EF4-FFF2-40B4-BE49-F238E27FC236}">
                <a16:creationId xmlns:a16="http://schemas.microsoft.com/office/drawing/2014/main" id="{47F12B12-A155-46BC-B9FE-EF0A32E2CAEE}"/>
              </a:ext>
            </a:extLst>
          </p:cNvPr>
          <p:cNvPicPr>
            <a:picLocks noChangeAspect="1"/>
          </p:cNvPicPr>
          <p:nvPr/>
        </p:nvPicPr>
        <p:blipFill>
          <a:blip r:embed="rId3"/>
          <a:stretch>
            <a:fillRect/>
          </a:stretch>
        </p:blipFill>
        <p:spPr>
          <a:xfrm>
            <a:off x="0" y="0"/>
            <a:ext cx="12192000" cy="6858000"/>
          </a:xfrm>
          <a:prstGeom prst="rect">
            <a:avLst/>
          </a:prstGeom>
        </p:spPr>
      </p:pic>
      <p:pic>
        <p:nvPicPr>
          <p:cNvPr id="4" name="Graphic 3">
            <a:extLst>
              <a:ext uri="{FF2B5EF4-FFF2-40B4-BE49-F238E27FC236}">
                <a16:creationId xmlns:a16="http://schemas.microsoft.com/office/drawing/2014/main" id="{2B857B29-E0B7-4324-BCA4-E742D764A55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82555" y="1953735"/>
            <a:ext cx="6369345" cy="1860462"/>
          </a:xfrm>
          <a:prstGeom prst="rect">
            <a:avLst/>
          </a:prstGeom>
        </p:spPr>
      </p:pic>
      <p:sp>
        <p:nvSpPr>
          <p:cNvPr id="7" name="Rectangle 6">
            <a:extLst>
              <a:ext uri="{FF2B5EF4-FFF2-40B4-BE49-F238E27FC236}">
                <a16:creationId xmlns:a16="http://schemas.microsoft.com/office/drawing/2014/main" id="{5C094D09-21DD-4732-948D-A0302AF06AE9}"/>
              </a:ext>
            </a:extLst>
          </p:cNvPr>
          <p:cNvSpPr/>
          <p:nvPr/>
        </p:nvSpPr>
        <p:spPr>
          <a:xfrm>
            <a:off x="0" y="4395537"/>
            <a:ext cx="12192000" cy="1300476"/>
          </a:xfrm>
          <a:prstGeom prst="rect">
            <a:avLst/>
          </a:prstGeom>
          <a:solidFill>
            <a:srgbClr val="EB7D0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ltLang="nl-NL" sz="4000" b="1" dirty="0">
                <a:latin typeface="Arial" panose="020B0604020202020204" pitchFamily="34" charset="0"/>
                <a:cs typeface="Arial" panose="020B0604020202020204" pitchFamily="34" charset="0"/>
              </a:rPr>
              <a:t>Studeren aan het HBO </a:t>
            </a:r>
            <a:endParaRPr lang="en-NL" sz="4000" b="1" dirty="0"/>
          </a:p>
        </p:txBody>
      </p:sp>
      <p:pic>
        <p:nvPicPr>
          <p:cNvPr id="8" name="Picture 7">
            <a:extLst>
              <a:ext uri="{FF2B5EF4-FFF2-40B4-BE49-F238E27FC236}">
                <a16:creationId xmlns:a16="http://schemas.microsoft.com/office/drawing/2014/main" id="{3D32D116-042A-4592-8C43-4FDBEB30C007}"/>
              </a:ext>
            </a:extLst>
          </p:cNvPr>
          <p:cNvPicPr>
            <a:picLocks noChangeAspect="1"/>
          </p:cNvPicPr>
          <p:nvPr/>
        </p:nvPicPr>
        <p:blipFill>
          <a:blip r:embed="rId6"/>
          <a:stretch>
            <a:fillRect/>
          </a:stretch>
        </p:blipFill>
        <p:spPr>
          <a:xfrm>
            <a:off x="213420" y="4408741"/>
            <a:ext cx="1262454" cy="1287271"/>
          </a:xfrm>
          <a:prstGeom prst="rect">
            <a:avLst/>
          </a:prstGeom>
        </p:spPr>
      </p:pic>
    </p:spTree>
    <p:extLst>
      <p:ext uri="{BB962C8B-B14F-4D97-AF65-F5344CB8AC3E}">
        <p14:creationId xmlns:p14="http://schemas.microsoft.com/office/powerpoint/2010/main" val="4935070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91530-D5BA-4A42-B496-CCB58B7258B6}"/>
              </a:ext>
            </a:extLst>
          </p:cNvPr>
          <p:cNvSpPr>
            <a:spLocks noGrp="1"/>
          </p:cNvSpPr>
          <p:nvPr>
            <p:ph type="title"/>
          </p:nvPr>
        </p:nvSpPr>
        <p:spPr>
          <a:xfrm>
            <a:off x="839788" y="457200"/>
            <a:ext cx="10638338" cy="1600200"/>
          </a:xfrm>
        </p:spPr>
        <p:txBody>
          <a:bodyPr>
            <a:normAutofit/>
          </a:bodyPr>
          <a:lstStyle/>
          <a:p>
            <a:r>
              <a:rPr lang="nl-NL" sz="4400" b="1" dirty="0"/>
              <a:t>Hoe ziet je week eruit?</a:t>
            </a:r>
            <a:endParaRPr lang="en-NL" sz="4400" dirty="0"/>
          </a:p>
        </p:txBody>
      </p:sp>
      <p:sp>
        <p:nvSpPr>
          <p:cNvPr id="3" name="Picture Placeholder 2">
            <a:extLst>
              <a:ext uri="{FF2B5EF4-FFF2-40B4-BE49-F238E27FC236}">
                <a16:creationId xmlns:a16="http://schemas.microsoft.com/office/drawing/2014/main" id="{6EDC00C8-702A-4709-8697-644C50676242}"/>
              </a:ext>
            </a:extLst>
          </p:cNvPr>
          <p:cNvSpPr>
            <a:spLocks noGrp="1"/>
          </p:cNvSpPr>
          <p:nvPr>
            <p:ph type="pic" idx="1"/>
          </p:nvPr>
        </p:nvSpPr>
        <p:spPr>
          <a:xfrm>
            <a:off x="9456820" y="4632157"/>
            <a:ext cx="1898567" cy="1228893"/>
          </a:xfrm>
        </p:spPr>
        <p:txBody>
          <a:bodyPr/>
          <a:lstStyle/>
          <a:p>
            <a:endParaRPr lang="nl-NL"/>
          </a:p>
        </p:txBody>
      </p:sp>
      <p:sp>
        <p:nvSpPr>
          <p:cNvPr id="4" name="Text Placeholder 3">
            <a:extLst>
              <a:ext uri="{FF2B5EF4-FFF2-40B4-BE49-F238E27FC236}">
                <a16:creationId xmlns:a16="http://schemas.microsoft.com/office/drawing/2014/main" id="{80AC3D68-A7BC-4DFF-9B38-F141AF978887}"/>
              </a:ext>
            </a:extLst>
          </p:cNvPr>
          <p:cNvSpPr>
            <a:spLocks noGrp="1"/>
          </p:cNvSpPr>
          <p:nvPr>
            <p:ph type="body" sz="half" idx="2"/>
          </p:nvPr>
        </p:nvSpPr>
        <p:spPr/>
        <p:txBody>
          <a:bodyPr/>
          <a:lstStyle/>
          <a:p>
            <a:endParaRPr lang="en-NL" dirty="0"/>
          </a:p>
        </p:txBody>
      </p:sp>
      <p:sp>
        <p:nvSpPr>
          <p:cNvPr id="5" name="Date Placeholder 4">
            <a:extLst>
              <a:ext uri="{FF2B5EF4-FFF2-40B4-BE49-F238E27FC236}">
                <a16:creationId xmlns:a16="http://schemas.microsoft.com/office/drawing/2014/main" id="{BD6A4781-1C33-4A1E-81F4-46D1EAF977DE}"/>
              </a:ext>
            </a:extLst>
          </p:cNvPr>
          <p:cNvSpPr>
            <a:spLocks noGrp="1"/>
          </p:cNvSpPr>
          <p:nvPr>
            <p:ph type="dt" sz="half" idx="10"/>
          </p:nvPr>
        </p:nvSpPr>
        <p:spPr/>
        <p:txBody>
          <a:bodyPr/>
          <a:lstStyle/>
          <a:p>
            <a:fld id="{C6111902-0205-EF40-BEB1-B333824E5572}" type="datetime1">
              <a:rPr lang="nl-NL" smtClean="0"/>
              <a:t>12-10-2023</a:t>
            </a:fld>
            <a:endParaRPr lang="en-GB"/>
          </a:p>
        </p:txBody>
      </p:sp>
      <p:sp>
        <p:nvSpPr>
          <p:cNvPr id="6" name="Footer Placeholder 5">
            <a:extLst>
              <a:ext uri="{FF2B5EF4-FFF2-40B4-BE49-F238E27FC236}">
                <a16:creationId xmlns:a16="http://schemas.microsoft.com/office/drawing/2014/main" id="{32665639-5169-42B3-B82F-1B4C1E39ACC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DFBF142-13DC-4208-A8F7-6CEB543B90D6}"/>
              </a:ext>
            </a:extLst>
          </p:cNvPr>
          <p:cNvSpPr>
            <a:spLocks noGrp="1"/>
          </p:cNvSpPr>
          <p:nvPr>
            <p:ph type="sldNum" sz="quarter" idx="12"/>
          </p:nvPr>
        </p:nvSpPr>
        <p:spPr/>
        <p:txBody>
          <a:bodyPr/>
          <a:lstStyle/>
          <a:p>
            <a:fld id="{96C9D0BA-D606-4546-9748-B07575EFE9B6}" type="slidenum">
              <a:rPr lang="en-GB" smtClean="0"/>
              <a:t>10</a:t>
            </a:fld>
            <a:endParaRPr lang="en-GB"/>
          </a:p>
        </p:txBody>
      </p:sp>
      <p:pic>
        <p:nvPicPr>
          <p:cNvPr id="8" name="Tijdelijke aanduiding voor inhoud 1">
            <a:extLst>
              <a:ext uri="{FF2B5EF4-FFF2-40B4-BE49-F238E27FC236}">
                <a16:creationId xmlns:a16="http://schemas.microsoft.com/office/drawing/2014/main" id="{4DBE8A69-9A88-4B19-96DC-18382117B19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bwMode="auto">
          <a:xfrm>
            <a:off x="845260" y="1345586"/>
            <a:ext cx="10067765" cy="501076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9422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DDB6C-DB68-4932-80AA-B54C612DC09E}"/>
              </a:ext>
            </a:extLst>
          </p:cNvPr>
          <p:cNvSpPr>
            <a:spLocks noGrp="1"/>
          </p:cNvSpPr>
          <p:nvPr>
            <p:ph type="title"/>
          </p:nvPr>
        </p:nvSpPr>
        <p:spPr/>
        <p:txBody>
          <a:bodyPr>
            <a:normAutofit/>
          </a:bodyPr>
          <a:lstStyle/>
          <a:p>
            <a:r>
              <a:rPr lang="nl-NL" sz="4400" b="1" dirty="0"/>
              <a:t>Jaar 2, 3 en 4 </a:t>
            </a:r>
            <a:r>
              <a:rPr lang="nl-NL" sz="4400" b="1" dirty="0">
                <a:sym typeface="Wingdings" panose="05000000000000000000" pitchFamily="2" charset="2"/>
              </a:rPr>
              <a:t>  Hoofdfase</a:t>
            </a:r>
            <a:endParaRPr lang="en-NL" sz="4400" b="1" dirty="0"/>
          </a:p>
        </p:txBody>
      </p:sp>
      <p:sp>
        <p:nvSpPr>
          <p:cNvPr id="9" name="Picture Placeholder 8">
            <a:extLst>
              <a:ext uri="{FF2B5EF4-FFF2-40B4-BE49-F238E27FC236}">
                <a16:creationId xmlns:a16="http://schemas.microsoft.com/office/drawing/2014/main" id="{C2F73C0C-D337-414E-930C-F82E5C8299F4}"/>
              </a:ext>
            </a:extLst>
          </p:cNvPr>
          <p:cNvSpPr>
            <a:spLocks noGrp="1"/>
          </p:cNvSpPr>
          <p:nvPr>
            <p:ph type="pic" sz="quarter" idx="13"/>
          </p:nvPr>
        </p:nvSpPr>
        <p:spPr/>
        <p:txBody>
          <a:bodyPr/>
          <a:lstStyle/>
          <a:p>
            <a:endParaRPr lang="nl-NL"/>
          </a:p>
        </p:txBody>
      </p:sp>
      <p:sp>
        <p:nvSpPr>
          <p:cNvPr id="4" name="Text Placeholder 3">
            <a:extLst>
              <a:ext uri="{FF2B5EF4-FFF2-40B4-BE49-F238E27FC236}">
                <a16:creationId xmlns:a16="http://schemas.microsoft.com/office/drawing/2014/main" id="{CDD2B515-6052-4C2E-9591-7069E657301C}"/>
              </a:ext>
            </a:extLst>
          </p:cNvPr>
          <p:cNvSpPr>
            <a:spLocks noGrp="1"/>
          </p:cNvSpPr>
          <p:nvPr>
            <p:ph sz="quarter" idx="14"/>
          </p:nvPr>
        </p:nvSpPr>
        <p:spPr/>
        <p:txBody>
          <a:bodyPr/>
          <a:lstStyle/>
          <a:p>
            <a:r>
              <a:rPr lang="nl-NL" sz="2400" dirty="0"/>
              <a:t>Verbreden en verdiepen</a:t>
            </a:r>
          </a:p>
          <a:p>
            <a:pPr marL="285750" indent="-285750">
              <a:buFont typeface="Arial" panose="020B0604020202020204" pitchFamily="34" charset="0"/>
              <a:buChar char="•"/>
            </a:pPr>
            <a:r>
              <a:rPr lang="nl-NL" sz="2400" dirty="0"/>
              <a:t>Stages</a:t>
            </a:r>
          </a:p>
          <a:p>
            <a:pPr marL="285750" indent="-285750">
              <a:buFont typeface="Arial" panose="020B0604020202020204" pitchFamily="34" charset="0"/>
              <a:buChar char="•"/>
            </a:pPr>
            <a:r>
              <a:rPr lang="nl-NL" sz="2400" dirty="0" err="1"/>
              <a:t>Minoren</a:t>
            </a:r>
            <a:endParaRPr lang="nl-NL" sz="2400" dirty="0"/>
          </a:p>
          <a:p>
            <a:pPr marL="285750" indent="-285750">
              <a:buFont typeface="Arial" panose="020B0604020202020204" pitchFamily="34" charset="0"/>
              <a:buChar char="•"/>
            </a:pPr>
            <a:r>
              <a:rPr lang="nl-NL" sz="2400" dirty="0"/>
              <a:t>Buitenland?</a:t>
            </a:r>
          </a:p>
          <a:p>
            <a:pPr marL="285750" indent="-285750">
              <a:buFont typeface="Arial" panose="020B0604020202020204" pitchFamily="34" charset="0"/>
              <a:buChar char="•"/>
            </a:pPr>
            <a:endParaRPr lang="nl-NL" dirty="0"/>
          </a:p>
        </p:txBody>
      </p:sp>
      <p:sp>
        <p:nvSpPr>
          <p:cNvPr id="5" name="Date Placeholder 4">
            <a:extLst>
              <a:ext uri="{FF2B5EF4-FFF2-40B4-BE49-F238E27FC236}">
                <a16:creationId xmlns:a16="http://schemas.microsoft.com/office/drawing/2014/main" id="{EEED06F2-A860-4ED4-AF64-D7169A646E20}"/>
              </a:ext>
            </a:extLst>
          </p:cNvPr>
          <p:cNvSpPr>
            <a:spLocks noGrp="1"/>
          </p:cNvSpPr>
          <p:nvPr>
            <p:ph type="dt" sz="half" idx="15"/>
          </p:nvPr>
        </p:nvSpPr>
        <p:spPr/>
        <p:txBody>
          <a:bodyPr/>
          <a:lstStyle/>
          <a:p>
            <a:fld id="{C6111902-0205-EF40-BEB1-B333824E5572}" type="datetime1">
              <a:rPr lang="nl-NL" smtClean="0"/>
              <a:t>12-10-2023</a:t>
            </a:fld>
            <a:endParaRPr lang="en-GB"/>
          </a:p>
        </p:txBody>
      </p:sp>
      <p:sp>
        <p:nvSpPr>
          <p:cNvPr id="7" name="Slide Number Placeholder 6">
            <a:extLst>
              <a:ext uri="{FF2B5EF4-FFF2-40B4-BE49-F238E27FC236}">
                <a16:creationId xmlns:a16="http://schemas.microsoft.com/office/drawing/2014/main" id="{2503C632-EBD7-47A6-AA3E-E49AF4C0785B}"/>
              </a:ext>
            </a:extLst>
          </p:cNvPr>
          <p:cNvSpPr>
            <a:spLocks noGrp="1"/>
          </p:cNvSpPr>
          <p:nvPr>
            <p:ph type="sldNum" sz="quarter" idx="16"/>
          </p:nvPr>
        </p:nvSpPr>
        <p:spPr/>
        <p:txBody>
          <a:bodyPr/>
          <a:lstStyle/>
          <a:p>
            <a:fld id="{96C9D0BA-D606-4546-9748-B07575EFE9B6}" type="slidenum">
              <a:rPr lang="en-GB" smtClean="0"/>
              <a:t>11</a:t>
            </a:fld>
            <a:endParaRPr lang="en-GB"/>
          </a:p>
        </p:txBody>
      </p:sp>
      <p:pic>
        <p:nvPicPr>
          <p:cNvPr id="8" name="Picture 7">
            <a:extLst>
              <a:ext uri="{FF2B5EF4-FFF2-40B4-BE49-F238E27FC236}">
                <a16:creationId xmlns:a16="http://schemas.microsoft.com/office/drawing/2014/main" id="{C3984378-6F1C-4713-A8B8-FCAF812779BF}"/>
              </a:ext>
            </a:extLst>
          </p:cNvPr>
          <p:cNvPicPr>
            <a:picLocks noChangeAspect="1"/>
          </p:cNvPicPr>
          <p:nvPr/>
        </p:nvPicPr>
        <p:blipFill>
          <a:blip r:embed="rId3"/>
          <a:stretch>
            <a:fillRect/>
          </a:stretch>
        </p:blipFill>
        <p:spPr>
          <a:xfrm>
            <a:off x="6096000" y="-16124"/>
            <a:ext cx="6788273" cy="6877360"/>
          </a:xfrm>
          <a:prstGeom prst="rect">
            <a:avLst/>
          </a:prstGeom>
        </p:spPr>
      </p:pic>
    </p:spTree>
    <p:extLst>
      <p:ext uri="{BB962C8B-B14F-4D97-AF65-F5344CB8AC3E}">
        <p14:creationId xmlns:p14="http://schemas.microsoft.com/office/powerpoint/2010/main" val="33290697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25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365563D-8DCF-45D9-95B6-F45D1A76975D}"/>
              </a:ext>
            </a:extLst>
          </p:cNvPr>
          <p:cNvSpPr>
            <a:spLocks noGrp="1"/>
          </p:cNvSpPr>
          <p:nvPr>
            <p:ph type="title"/>
          </p:nvPr>
        </p:nvSpPr>
        <p:spPr/>
        <p:txBody>
          <a:bodyPr/>
          <a:lstStyle/>
          <a:p>
            <a:endParaRPr lang="en-NL"/>
          </a:p>
        </p:txBody>
      </p:sp>
      <p:sp>
        <p:nvSpPr>
          <p:cNvPr id="9" name="Tijdelijke aanduiding voor inhoud 2"/>
          <p:cNvSpPr>
            <a:spLocks noGrp="1"/>
          </p:cNvSpPr>
          <p:nvPr>
            <p:ph idx="1"/>
          </p:nvPr>
        </p:nvSpPr>
        <p:spPr bwMode="auto">
          <a:xfrm>
            <a:off x="293157" y="4450080"/>
            <a:ext cx="11487363" cy="5113744"/>
          </a:xfrm>
          <a:prstGeom prst="rect">
            <a:avLst/>
          </a:prstGeom>
          <a:noFill/>
        </p:spPr>
        <p:txBody>
          <a:bodyPr vert="horz" wrap="square" lIns="121920" tIns="60960" rIns="121920" bIns="60960" numCol="1" anchor="t" anchorCtr="0" compatLnSpc="1">
            <a:prstTxWarp prst="textNoShape">
              <a:avLst/>
            </a:prstTxWarp>
            <a:normAutofit/>
          </a:bodyPr>
          <a:lstStyle/>
          <a:p>
            <a:pPr marL="0" indent="0" algn="ctr">
              <a:lnSpc>
                <a:spcPct val="150000"/>
              </a:lnSpc>
              <a:buNone/>
              <a:defRPr/>
            </a:pPr>
            <a:r>
              <a:rPr lang="nl-NL" sz="6600" b="1" dirty="0">
                <a:solidFill>
                  <a:srgbClr val="E86A16"/>
                </a:solidFill>
                <a:effectLst>
                  <a:outerShdw blurRad="38100" dist="38100" dir="2700000" algn="tl">
                    <a:srgbClr val="000000">
                      <a:alpha val="43137"/>
                    </a:srgbClr>
                  </a:outerShdw>
                </a:effectLst>
                <a:latin typeface="Arial" charset="0"/>
              </a:rPr>
              <a:t>Kiezen van een opleiding</a:t>
            </a:r>
          </a:p>
          <a:p>
            <a:pPr algn="ctr">
              <a:defRPr/>
            </a:pPr>
            <a:endParaRPr lang="nl-NL" b="1" dirty="0">
              <a:solidFill>
                <a:schemeClr val="bg1"/>
              </a:solidFill>
              <a:latin typeface="Arial" charset="0"/>
            </a:endParaRPr>
          </a:p>
          <a:p>
            <a:pPr algn="ctr">
              <a:defRPr/>
            </a:pPr>
            <a:endParaRPr lang="nl-NL" b="1" dirty="0">
              <a:solidFill>
                <a:schemeClr val="bg1"/>
              </a:solidFill>
              <a:latin typeface="Arial" charset="0"/>
            </a:endParaRPr>
          </a:p>
          <a:p>
            <a:pPr algn="ctr">
              <a:defRPr/>
            </a:pPr>
            <a:endParaRPr lang="nl-NL" b="1" dirty="0">
              <a:solidFill>
                <a:schemeClr val="bg1"/>
              </a:solidFill>
              <a:latin typeface="Arial" charset="0"/>
            </a:endParaRPr>
          </a:p>
          <a:p>
            <a:pPr algn="ctr">
              <a:defRPr/>
            </a:pPr>
            <a:endParaRPr lang="nl-NL" b="1" dirty="0">
              <a:solidFill>
                <a:schemeClr val="bg1"/>
              </a:solidFill>
              <a:latin typeface="Arial" charset="0"/>
            </a:endParaRPr>
          </a:p>
        </p:txBody>
      </p:sp>
      <p:sp>
        <p:nvSpPr>
          <p:cNvPr id="5" name="Text Placeholder 4">
            <a:extLst>
              <a:ext uri="{FF2B5EF4-FFF2-40B4-BE49-F238E27FC236}">
                <a16:creationId xmlns:a16="http://schemas.microsoft.com/office/drawing/2014/main" id="{324F6314-C7D5-43A8-9ADB-5DF43B58DA2E}"/>
              </a:ext>
            </a:extLst>
          </p:cNvPr>
          <p:cNvSpPr>
            <a:spLocks noGrp="1"/>
          </p:cNvSpPr>
          <p:nvPr>
            <p:ph type="body" sz="quarter" idx="13"/>
          </p:nvPr>
        </p:nvSpPr>
        <p:spPr/>
        <p:txBody>
          <a:bodyPr/>
          <a:lstStyle/>
          <a:p>
            <a:endParaRPr lang="en-NL"/>
          </a:p>
        </p:txBody>
      </p:sp>
      <p:sp>
        <p:nvSpPr>
          <p:cNvPr id="13317" name="Tijdelijke aanduiding voor dianummer 4"/>
          <p:cNvSpPr>
            <a:spLocks noGrp="1"/>
          </p:cNvSpPr>
          <p:nvPr>
            <p:ph type="sldNum" sz="quarter" idx="14"/>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aseline="-25000">
                <a:solidFill>
                  <a:schemeClr val="tx1"/>
                </a:solidFill>
                <a:latin typeface="Arial" panose="020B0604020202020204" pitchFamily="34" charset="0"/>
                <a:ea typeface="ＭＳ Ｐゴシック" panose="020B0600070205080204" pitchFamily="34" charset="-128"/>
              </a:defRPr>
            </a:lvl1pPr>
            <a:lvl2pPr marL="990575" indent="-380990">
              <a:defRPr sz="3200" baseline="-25000">
                <a:solidFill>
                  <a:schemeClr val="tx1"/>
                </a:solidFill>
                <a:latin typeface="Arial" panose="020B0604020202020204" pitchFamily="34" charset="0"/>
                <a:ea typeface="ＭＳ Ｐゴシック" panose="020B0600070205080204" pitchFamily="34" charset="-128"/>
              </a:defRPr>
            </a:lvl2pPr>
            <a:lvl3pPr marL="1523962" indent="-304792">
              <a:defRPr sz="3200" baseline="-25000">
                <a:solidFill>
                  <a:schemeClr val="tx1"/>
                </a:solidFill>
                <a:latin typeface="Arial" panose="020B0604020202020204" pitchFamily="34" charset="0"/>
                <a:ea typeface="ＭＳ Ｐゴシック" panose="020B0600070205080204" pitchFamily="34" charset="-128"/>
              </a:defRPr>
            </a:lvl3pPr>
            <a:lvl4pPr marL="2133547" indent="-304792">
              <a:defRPr sz="3200" baseline="-25000">
                <a:solidFill>
                  <a:schemeClr val="tx1"/>
                </a:solidFill>
                <a:latin typeface="Arial" panose="020B0604020202020204" pitchFamily="34" charset="0"/>
                <a:ea typeface="ＭＳ Ｐゴシック" panose="020B0600070205080204" pitchFamily="34" charset="-128"/>
              </a:defRPr>
            </a:lvl4pPr>
            <a:lvl5pPr marL="2743131" indent="-304792">
              <a:defRPr sz="3200" baseline="-25000">
                <a:solidFill>
                  <a:schemeClr val="tx1"/>
                </a:solidFill>
                <a:latin typeface="Arial" panose="020B0604020202020204" pitchFamily="34" charset="0"/>
                <a:ea typeface="ＭＳ Ｐゴシック" panose="020B0600070205080204" pitchFamily="34" charset="-128"/>
              </a:defRPr>
            </a:lvl5pPr>
            <a:lvl6pPr marL="3352716" indent="-304792" eaLnBrk="0" fontAlgn="base" hangingPunct="0">
              <a:spcBef>
                <a:spcPct val="0"/>
              </a:spcBef>
              <a:spcAft>
                <a:spcPct val="0"/>
              </a:spcAft>
              <a:defRPr sz="3200" baseline="-25000">
                <a:solidFill>
                  <a:schemeClr val="tx1"/>
                </a:solidFill>
                <a:latin typeface="Arial" panose="020B0604020202020204" pitchFamily="34" charset="0"/>
                <a:ea typeface="ＭＳ Ｐゴシック" panose="020B0600070205080204" pitchFamily="34" charset="-128"/>
              </a:defRPr>
            </a:lvl6pPr>
            <a:lvl7pPr marL="3962301" indent="-304792" eaLnBrk="0" fontAlgn="base" hangingPunct="0">
              <a:spcBef>
                <a:spcPct val="0"/>
              </a:spcBef>
              <a:spcAft>
                <a:spcPct val="0"/>
              </a:spcAft>
              <a:defRPr sz="3200" baseline="-25000">
                <a:solidFill>
                  <a:schemeClr val="tx1"/>
                </a:solidFill>
                <a:latin typeface="Arial" panose="020B0604020202020204" pitchFamily="34" charset="0"/>
                <a:ea typeface="ＭＳ Ｐゴシック" panose="020B0600070205080204" pitchFamily="34" charset="-128"/>
              </a:defRPr>
            </a:lvl7pPr>
            <a:lvl8pPr marL="4571886" indent="-304792" eaLnBrk="0" fontAlgn="base" hangingPunct="0">
              <a:spcBef>
                <a:spcPct val="0"/>
              </a:spcBef>
              <a:spcAft>
                <a:spcPct val="0"/>
              </a:spcAft>
              <a:defRPr sz="3200" baseline="-25000">
                <a:solidFill>
                  <a:schemeClr val="tx1"/>
                </a:solidFill>
                <a:latin typeface="Arial" panose="020B0604020202020204" pitchFamily="34" charset="0"/>
                <a:ea typeface="ＭＳ Ｐゴシック" panose="020B0600070205080204" pitchFamily="34" charset="-128"/>
              </a:defRPr>
            </a:lvl8pPr>
            <a:lvl9pPr marL="5181470" indent="-304792" eaLnBrk="0" fontAlgn="base" hangingPunct="0">
              <a:spcBef>
                <a:spcPct val="0"/>
              </a:spcBef>
              <a:spcAft>
                <a:spcPct val="0"/>
              </a:spcAft>
              <a:defRPr sz="3200" baseline="-25000">
                <a:solidFill>
                  <a:schemeClr val="tx1"/>
                </a:solidFill>
                <a:latin typeface="Arial" panose="020B0604020202020204" pitchFamily="34" charset="0"/>
                <a:ea typeface="ＭＳ Ｐゴシック" panose="020B0600070205080204" pitchFamily="34" charset="-128"/>
              </a:defRPr>
            </a:lvl9pPr>
          </a:lstStyle>
          <a:p>
            <a:pPr defTabSz="1219170" eaLnBrk="0" fontAlgn="base" hangingPunct="0">
              <a:spcBef>
                <a:spcPct val="0"/>
              </a:spcBef>
              <a:spcAft>
                <a:spcPct val="0"/>
              </a:spcAft>
              <a:defRPr/>
            </a:pPr>
            <a:fld id="{FC925AF6-0DD3-4092-A666-5A7CF396F2ED}" type="slidenum">
              <a:rPr lang="nl-NL" altLang="nl-NL" sz="1333" baseline="0">
                <a:solidFill>
                  <a:srgbClr val="898989"/>
                </a:solidFill>
              </a:rPr>
              <a:pPr defTabSz="1219170" eaLnBrk="0" fontAlgn="base" hangingPunct="0">
                <a:spcBef>
                  <a:spcPct val="0"/>
                </a:spcBef>
                <a:spcAft>
                  <a:spcPct val="0"/>
                </a:spcAft>
                <a:defRPr/>
              </a:pPr>
              <a:t>12</a:t>
            </a:fld>
            <a:endParaRPr lang="nl-NL" altLang="nl-NL" sz="1333" baseline="0">
              <a:solidFill>
                <a:srgbClr val="898989"/>
              </a:solidFill>
            </a:endParaRPr>
          </a:p>
        </p:txBody>
      </p:sp>
    </p:spTree>
    <p:extLst>
      <p:ext uri="{BB962C8B-B14F-4D97-AF65-F5344CB8AC3E}">
        <p14:creationId xmlns:p14="http://schemas.microsoft.com/office/powerpoint/2010/main" val="1266753255"/>
      </p:ext>
    </p:extLst>
  </p:cSld>
  <p:clrMapOvr>
    <a:masterClrMapping/>
  </p:clrMapOvr>
  <mc:AlternateContent xmlns:mc="http://schemas.openxmlformats.org/markup-compatibility/2006" xmlns:p14="http://schemas.microsoft.com/office/powerpoint/2010/main">
    <mc:Choice Requires="p14">
      <p:transition spd="slow" p14:dur="2000" advTm="55948"/>
    </mc:Choice>
    <mc:Fallback xmlns="">
      <p:transition spd="slow" advTm="55948"/>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78451A5-EEC7-4E69-9A68-EAF5304E275C}"/>
              </a:ext>
            </a:extLst>
          </p:cNvPr>
          <p:cNvSpPr>
            <a:spLocks noGrp="1"/>
          </p:cNvSpPr>
          <p:nvPr>
            <p:ph type="title"/>
          </p:nvPr>
        </p:nvSpPr>
        <p:spPr/>
        <p:txBody>
          <a:bodyPr/>
          <a:lstStyle/>
          <a:p>
            <a:r>
              <a:rPr lang="nl-NL" b="1" dirty="0"/>
              <a:t>Kiezen is een proces</a:t>
            </a:r>
            <a:endParaRPr lang="en-NL" b="1" dirty="0"/>
          </a:p>
        </p:txBody>
      </p:sp>
      <p:pic>
        <p:nvPicPr>
          <p:cNvPr id="3" name="Picture 3" descr="A group of people sitting on a couch looking at a computer&#10;&#10;Description automatically generated">
            <a:extLst>
              <a:ext uri="{FF2B5EF4-FFF2-40B4-BE49-F238E27FC236}">
                <a16:creationId xmlns:a16="http://schemas.microsoft.com/office/drawing/2014/main" id="{3269FD36-4D41-E2AE-F8D8-33435B79DA80}"/>
              </a:ext>
            </a:extLst>
          </p:cNvPr>
          <p:cNvPicPr>
            <a:picLocks noGrp="1" noChangeAspect="1"/>
          </p:cNvPicPr>
          <p:nvPr>
            <p:ph type="pic" sz="quarter" idx="13"/>
          </p:nvPr>
        </p:nvPicPr>
        <p:blipFill>
          <a:blip r:embed="rId3"/>
          <a:srcRect t="8696" b="8696"/>
          <a:stretch/>
        </p:blipFill>
        <p:spPr>
          <a:xfrm>
            <a:off x="7154725" y="-66261"/>
            <a:ext cx="5038725" cy="6858000"/>
          </a:xfrm>
        </p:spPr>
      </p:pic>
      <p:sp>
        <p:nvSpPr>
          <p:cNvPr id="8" name="Content Placeholder 7">
            <a:extLst>
              <a:ext uri="{FF2B5EF4-FFF2-40B4-BE49-F238E27FC236}">
                <a16:creationId xmlns:a16="http://schemas.microsoft.com/office/drawing/2014/main" id="{0BF62C52-E810-44F9-A299-771069C3E55A}"/>
              </a:ext>
            </a:extLst>
          </p:cNvPr>
          <p:cNvSpPr>
            <a:spLocks noGrp="1"/>
          </p:cNvSpPr>
          <p:nvPr>
            <p:ph sz="quarter" idx="14"/>
          </p:nvPr>
        </p:nvSpPr>
        <p:spPr/>
        <p:txBody>
          <a:bodyPr vert="horz" lIns="91440" tIns="45720" rIns="91440" bIns="45720" rtlCol="0" anchor="t">
            <a:normAutofit/>
          </a:bodyPr>
          <a:lstStyle/>
          <a:p>
            <a:pPr marL="514350" indent="-514350">
              <a:buFont typeface="+mj-lt"/>
              <a:buAutoNum type="arabicPeriod"/>
            </a:pPr>
            <a:r>
              <a:rPr lang="nl-NL" u="sng" dirty="0"/>
              <a:t>Oriënteren</a:t>
            </a:r>
            <a:r>
              <a:rPr lang="nl-NL" dirty="0"/>
              <a:t> op eigen interesses</a:t>
            </a:r>
          </a:p>
          <a:p>
            <a:pPr marL="514350" indent="-514350">
              <a:buFont typeface="+mj-lt"/>
              <a:buAutoNum type="arabicPeriod"/>
            </a:pPr>
            <a:r>
              <a:rPr lang="nl-NL" u="sng" dirty="0"/>
              <a:t>Verkennen</a:t>
            </a:r>
            <a:r>
              <a:rPr lang="nl-NL" dirty="0"/>
              <a:t> </a:t>
            </a:r>
            <a:r>
              <a:rPr lang="nl-NL" dirty="0">
                <a:sym typeface="Wingdings" panose="05000000000000000000" pitchFamily="2" charset="2"/>
              </a:rPr>
              <a:t> website, Open Dagen</a:t>
            </a:r>
          </a:p>
          <a:p>
            <a:pPr marL="514350" indent="-514350">
              <a:buFont typeface="+mj-lt"/>
              <a:buAutoNum type="arabicPeriod"/>
            </a:pPr>
            <a:r>
              <a:rPr lang="nl-NL" u="sng" dirty="0">
                <a:sym typeface="Wingdings" panose="05000000000000000000" pitchFamily="2" charset="2"/>
              </a:rPr>
              <a:t>Verdiepen </a:t>
            </a:r>
            <a:r>
              <a:rPr lang="nl-NL" dirty="0">
                <a:sym typeface="Wingdings" panose="05000000000000000000" pitchFamily="2" charset="2"/>
              </a:rPr>
              <a:t> meeloopdagen, praten met studenten en online </a:t>
            </a:r>
            <a:r>
              <a:rPr lang="nl-NL" dirty="0" err="1">
                <a:sym typeface="Wingdings" panose="05000000000000000000" pitchFamily="2" charset="2"/>
              </a:rPr>
              <a:t>proefstuderen</a:t>
            </a:r>
            <a:endParaRPr lang="nl-NL" dirty="0" err="1">
              <a:cs typeface="Arial"/>
            </a:endParaRPr>
          </a:p>
          <a:p>
            <a:pPr marL="514350" indent="-514350">
              <a:buFont typeface="+mj-lt"/>
              <a:buAutoNum type="arabicPeriod"/>
            </a:pPr>
            <a:r>
              <a:rPr lang="nl-NL" u="sng" dirty="0">
                <a:sym typeface="Wingdings" panose="05000000000000000000" pitchFamily="2" charset="2"/>
              </a:rPr>
              <a:t>Beslissen</a:t>
            </a:r>
            <a:r>
              <a:rPr lang="nl-NL" dirty="0">
                <a:sym typeface="Wingdings" panose="05000000000000000000" pitchFamily="2" charset="2"/>
              </a:rPr>
              <a:t> en inschrijven</a:t>
            </a:r>
            <a:endParaRPr lang="en-NL" dirty="0"/>
          </a:p>
        </p:txBody>
      </p:sp>
    </p:spTree>
    <p:extLst>
      <p:ext uri="{BB962C8B-B14F-4D97-AF65-F5344CB8AC3E}">
        <p14:creationId xmlns:p14="http://schemas.microsoft.com/office/powerpoint/2010/main" val="18396291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D3EB7BC-3807-4F50-8668-5FB8EB3ED5AD}"/>
              </a:ext>
            </a:extLst>
          </p:cNvPr>
          <p:cNvSpPr>
            <a:spLocks noGrp="1"/>
          </p:cNvSpPr>
          <p:nvPr>
            <p:ph type="ftr" sz="quarter" idx="11"/>
          </p:nvPr>
        </p:nvSpPr>
        <p:spPr>
          <a:xfrm>
            <a:off x="4112941" y="6068277"/>
            <a:ext cx="4114800" cy="365125"/>
          </a:xfrm>
        </p:spPr>
        <p:txBody>
          <a:bodyPr/>
          <a:lstStyle/>
          <a:p>
            <a:endParaRPr lang="en-GB"/>
          </a:p>
        </p:txBody>
      </p:sp>
      <p:sp>
        <p:nvSpPr>
          <p:cNvPr id="4" name="Slide Number Placeholder 3">
            <a:extLst>
              <a:ext uri="{FF2B5EF4-FFF2-40B4-BE49-F238E27FC236}">
                <a16:creationId xmlns:a16="http://schemas.microsoft.com/office/drawing/2014/main" id="{E2A2EA9E-AD8E-4D9C-A50C-EC4736A85AE0}"/>
              </a:ext>
            </a:extLst>
          </p:cNvPr>
          <p:cNvSpPr>
            <a:spLocks noGrp="1"/>
          </p:cNvSpPr>
          <p:nvPr>
            <p:ph type="sldNum" sz="quarter" idx="12"/>
          </p:nvPr>
        </p:nvSpPr>
        <p:spPr/>
        <p:txBody>
          <a:bodyPr/>
          <a:lstStyle/>
          <a:p>
            <a:fld id="{96C9D0BA-D606-4546-9748-B07575EFE9B6}" type="slidenum">
              <a:rPr lang="en-GB" smtClean="0"/>
              <a:t>14</a:t>
            </a:fld>
            <a:endParaRPr lang="en-GB"/>
          </a:p>
        </p:txBody>
      </p:sp>
      <p:sp>
        <p:nvSpPr>
          <p:cNvPr id="5" name="Title 4">
            <a:extLst>
              <a:ext uri="{FF2B5EF4-FFF2-40B4-BE49-F238E27FC236}">
                <a16:creationId xmlns:a16="http://schemas.microsoft.com/office/drawing/2014/main" id="{6BF2B066-0F31-4E15-9520-9A2B3C89B6F6}"/>
              </a:ext>
            </a:extLst>
          </p:cNvPr>
          <p:cNvSpPr>
            <a:spLocks noGrp="1"/>
          </p:cNvSpPr>
          <p:nvPr>
            <p:ph type="title"/>
          </p:nvPr>
        </p:nvSpPr>
        <p:spPr/>
        <p:txBody>
          <a:bodyPr/>
          <a:lstStyle/>
          <a:p>
            <a:r>
              <a:rPr lang="nl-NL" dirty="0"/>
              <a:t>Interessegebieden</a:t>
            </a:r>
            <a:endParaRPr lang="en-NL" dirty="0"/>
          </a:p>
        </p:txBody>
      </p:sp>
      <p:sp>
        <p:nvSpPr>
          <p:cNvPr id="6" name="Content Placeholder 5">
            <a:extLst>
              <a:ext uri="{FF2B5EF4-FFF2-40B4-BE49-F238E27FC236}">
                <a16:creationId xmlns:a16="http://schemas.microsoft.com/office/drawing/2014/main" id="{9F12ABB5-2A06-47FB-BA2D-2990FF0D8A8E}"/>
              </a:ext>
            </a:extLst>
          </p:cNvPr>
          <p:cNvSpPr>
            <a:spLocks noGrp="1"/>
          </p:cNvSpPr>
          <p:nvPr>
            <p:ph idx="1"/>
          </p:nvPr>
        </p:nvSpPr>
        <p:spPr>
          <a:xfrm>
            <a:off x="902669" y="1815350"/>
            <a:ext cx="10515600" cy="4351338"/>
          </a:xfrm>
          <a:solidFill>
            <a:schemeClr val="accent1"/>
          </a:solidFill>
        </p:spPr>
        <p:txBody>
          <a:bodyPr/>
          <a:lstStyle/>
          <a:p>
            <a:endParaRPr lang="en-NL" dirty="0"/>
          </a:p>
        </p:txBody>
      </p:sp>
      <p:pic>
        <p:nvPicPr>
          <p:cNvPr id="10" name="Tijdelijke aanduiding voor inhoud 6">
            <a:extLst>
              <a:ext uri="{FF2B5EF4-FFF2-40B4-BE49-F238E27FC236}">
                <a16:creationId xmlns:a16="http://schemas.microsoft.com/office/drawing/2014/main" id="{2ACCE6F1-1F47-47A1-B5C3-242D52FEF4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532" y="1690688"/>
            <a:ext cx="10436737" cy="4897581"/>
          </a:xfrm>
          <a:prstGeom prst="rect">
            <a:avLst/>
          </a:prstGeom>
        </p:spPr>
      </p:pic>
    </p:spTree>
    <p:extLst>
      <p:ext uri="{BB962C8B-B14F-4D97-AF65-F5344CB8AC3E}">
        <p14:creationId xmlns:p14="http://schemas.microsoft.com/office/powerpoint/2010/main" val="28606478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C7CA6-F28B-42AF-8DF0-C49E470397F7}"/>
              </a:ext>
            </a:extLst>
          </p:cNvPr>
          <p:cNvSpPr>
            <a:spLocks noGrp="1"/>
          </p:cNvSpPr>
          <p:nvPr>
            <p:ph type="title"/>
          </p:nvPr>
        </p:nvSpPr>
        <p:spPr/>
        <p:txBody>
          <a:bodyPr/>
          <a:lstStyle/>
          <a:p>
            <a:r>
              <a:rPr lang="nl-NL" dirty="0"/>
              <a:t>Hulp bij kiezen</a:t>
            </a:r>
            <a:endParaRPr lang="en-NL" dirty="0"/>
          </a:p>
        </p:txBody>
      </p:sp>
      <p:sp>
        <p:nvSpPr>
          <p:cNvPr id="4" name="Content Placeholder 3">
            <a:extLst>
              <a:ext uri="{FF2B5EF4-FFF2-40B4-BE49-F238E27FC236}">
                <a16:creationId xmlns:a16="http://schemas.microsoft.com/office/drawing/2014/main" id="{CB77056F-91A0-4050-8972-560F94912EE4}"/>
              </a:ext>
            </a:extLst>
          </p:cNvPr>
          <p:cNvSpPr>
            <a:spLocks noGrp="1"/>
          </p:cNvSpPr>
          <p:nvPr>
            <p:ph sz="quarter" idx="4294967295"/>
          </p:nvPr>
        </p:nvSpPr>
        <p:spPr>
          <a:xfrm>
            <a:off x="838200" y="1775786"/>
            <a:ext cx="4679950" cy="4371975"/>
          </a:xfrm>
        </p:spPr>
        <p:txBody>
          <a:bodyPr vert="horz" lIns="91440" tIns="45720" rIns="91440" bIns="45720" rtlCol="0" anchor="t">
            <a:normAutofit fontScale="62500" lnSpcReduction="20000"/>
          </a:bodyPr>
          <a:lstStyle/>
          <a:p>
            <a:r>
              <a:rPr lang="nl-NL" sz="2800" b="1" dirty="0">
                <a:solidFill>
                  <a:schemeClr val="bg1"/>
                </a:solidFill>
              </a:rPr>
              <a:t>Brochures</a:t>
            </a:r>
          </a:p>
          <a:p>
            <a:r>
              <a:rPr lang="nl-NL" sz="2800" i="1" dirty="0">
                <a:solidFill>
                  <a:schemeClr val="bg1"/>
                </a:solidFill>
              </a:rPr>
              <a:t>hanze.nl/brochure</a:t>
            </a:r>
          </a:p>
          <a:p>
            <a:endParaRPr lang="nl-NL" sz="2800" b="1" dirty="0">
              <a:solidFill>
                <a:schemeClr val="bg1"/>
              </a:solidFill>
            </a:endParaRPr>
          </a:p>
          <a:p>
            <a:r>
              <a:rPr lang="nl-NL" sz="2800" b="1" dirty="0">
                <a:solidFill>
                  <a:schemeClr val="bg1"/>
                </a:solidFill>
              </a:rPr>
              <a:t>Open Dagen</a:t>
            </a:r>
          </a:p>
          <a:p>
            <a:r>
              <a:rPr lang="nl-NL" sz="2800" dirty="0">
                <a:solidFill>
                  <a:schemeClr val="bg1"/>
                </a:solidFill>
              </a:rPr>
              <a:t>via </a:t>
            </a:r>
            <a:r>
              <a:rPr lang="nl-NL" sz="2800" i="1" dirty="0">
                <a:solidFill>
                  <a:schemeClr val="bg1"/>
                </a:solidFill>
              </a:rPr>
              <a:t>hanze.nl/opendag</a:t>
            </a:r>
          </a:p>
          <a:p>
            <a:endParaRPr lang="nl-NL" sz="2800" i="1" dirty="0">
              <a:solidFill>
                <a:schemeClr val="bg1"/>
              </a:solidFill>
              <a:cs typeface="Arial"/>
            </a:endParaRPr>
          </a:p>
          <a:p>
            <a:r>
              <a:rPr lang="nl-NL" b="1" dirty="0">
                <a:solidFill>
                  <a:schemeClr val="bg1"/>
                </a:solidFill>
                <a:cs typeface="Arial"/>
              </a:rPr>
              <a:t>Online </a:t>
            </a:r>
            <a:r>
              <a:rPr lang="nl-NL" b="1" dirty="0" err="1">
                <a:solidFill>
                  <a:schemeClr val="bg1"/>
                </a:solidFill>
                <a:cs typeface="Arial"/>
              </a:rPr>
              <a:t>proefstuderen</a:t>
            </a:r>
            <a:endParaRPr lang="nl-NL" dirty="0" err="1">
              <a:solidFill>
                <a:schemeClr val="bg1"/>
              </a:solidFill>
              <a:cs typeface="Arial"/>
            </a:endParaRPr>
          </a:p>
          <a:p>
            <a:r>
              <a:rPr lang="nl-NL" i="1" dirty="0">
                <a:solidFill>
                  <a:schemeClr val="bg1"/>
                </a:solidFill>
                <a:cs typeface="Arial"/>
              </a:rPr>
              <a:t>Via hanze.nl/</a:t>
            </a:r>
            <a:r>
              <a:rPr lang="nl-NL" i="1" dirty="0" err="1">
                <a:solidFill>
                  <a:schemeClr val="bg1"/>
                </a:solidFill>
                <a:cs typeface="Arial"/>
              </a:rPr>
              <a:t>onlineproefstuderen</a:t>
            </a:r>
            <a:endParaRPr lang="nl-NL" b="1" dirty="0" err="1">
              <a:solidFill>
                <a:schemeClr val="bg1"/>
              </a:solidFill>
              <a:cs typeface="Arial"/>
            </a:endParaRPr>
          </a:p>
          <a:p>
            <a:endParaRPr lang="nl-NL" i="1" dirty="0">
              <a:solidFill>
                <a:schemeClr val="bg1"/>
              </a:solidFill>
            </a:endParaRPr>
          </a:p>
          <a:p>
            <a:r>
              <a:rPr lang="nl-NL" sz="2800" b="1" dirty="0">
                <a:solidFill>
                  <a:schemeClr val="bg1"/>
                </a:solidFill>
              </a:rPr>
              <a:t>Meeloopdagen</a:t>
            </a:r>
            <a:br>
              <a:rPr lang="nl-NL" sz="2800" b="1" dirty="0">
                <a:solidFill>
                  <a:schemeClr val="bg1"/>
                </a:solidFill>
              </a:rPr>
            </a:br>
            <a:r>
              <a:rPr lang="nl-NL" sz="2800" dirty="0">
                <a:solidFill>
                  <a:schemeClr val="bg1"/>
                </a:solidFill>
              </a:rPr>
              <a:t>doorlopend, via </a:t>
            </a:r>
            <a:r>
              <a:rPr lang="nl-NL" sz="2800" i="1" dirty="0">
                <a:solidFill>
                  <a:schemeClr val="bg1"/>
                </a:solidFill>
              </a:rPr>
              <a:t>hanze.nl/meelopen</a:t>
            </a:r>
            <a:br>
              <a:rPr lang="nl-NL" sz="2800" i="1" dirty="0">
                <a:solidFill>
                  <a:schemeClr val="bg1"/>
                </a:solidFill>
              </a:rPr>
            </a:br>
            <a:endParaRPr lang="nl-NL" sz="2800" b="1" dirty="0">
              <a:solidFill>
                <a:schemeClr val="bg1"/>
              </a:solidFill>
            </a:endParaRPr>
          </a:p>
          <a:p>
            <a:r>
              <a:rPr lang="nl-NL" sz="2800" b="1" dirty="0">
                <a:solidFill>
                  <a:schemeClr val="bg1"/>
                </a:solidFill>
              </a:rPr>
              <a:t>Hanze Studiekeuzeadvies</a:t>
            </a:r>
          </a:p>
          <a:p>
            <a:r>
              <a:rPr lang="nl-NL" sz="2800" dirty="0">
                <a:solidFill>
                  <a:schemeClr val="bg1"/>
                </a:solidFill>
              </a:rPr>
              <a:t>hele jaar</a:t>
            </a:r>
          </a:p>
          <a:p>
            <a:endParaRPr lang="en-NL" dirty="0"/>
          </a:p>
        </p:txBody>
      </p:sp>
      <p:pic>
        <p:nvPicPr>
          <p:cNvPr id="2050" name="Picture 2">
            <a:extLst>
              <a:ext uri="{FF2B5EF4-FFF2-40B4-BE49-F238E27FC236}">
                <a16:creationId xmlns:a16="http://schemas.microsoft.com/office/drawing/2014/main" id="{9A18A660-C808-4A33-B000-67A84AA669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7623" y="954156"/>
            <a:ext cx="7004632" cy="4953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19986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508" name="Tijdelijke aanduiding voor dianumm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aseline="-25000">
                <a:solidFill>
                  <a:schemeClr val="tx1"/>
                </a:solidFill>
                <a:latin typeface="Arial" panose="020B0604020202020204" pitchFamily="34" charset="0"/>
                <a:ea typeface="ＭＳ Ｐゴシック" panose="020B0600070205080204" pitchFamily="34" charset="-128"/>
              </a:defRPr>
            </a:lvl1pPr>
            <a:lvl2pPr marL="990575" indent="-380990">
              <a:defRPr sz="3200" baseline="-25000">
                <a:solidFill>
                  <a:schemeClr val="tx1"/>
                </a:solidFill>
                <a:latin typeface="Arial" panose="020B0604020202020204" pitchFamily="34" charset="0"/>
                <a:ea typeface="ＭＳ Ｐゴシック" panose="020B0600070205080204" pitchFamily="34" charset="-128"/>
              </a:defRPr>
            </a:lvl2pPr>
            <a:lvl3pPr marL="1523962" indent="-304792">
              <a:defRPr sz="3200" baseline="-25000">
                <a:solidFill>
                  <a:schemeClr val="tx1"/>
                </a:solidFill>
                <a:latin typeface="Arial" panose="020B0604020202020204" pitchFamily="34" charset="0"/>
                <a:ea typeface="ＭＳ Ｐゴシック" panose="020B0600070205080204" pitchFamily="34" charset="-128"/>
              </a:defRPr>
            </a:lvl3pPr>
            <a:lvl4pPr marL="2133547" indent="-304792">
              <a:defRPr sz="3200" baseline="-25000">
                <a:solidFill>
                  <a:schemeClr val="tx1"/>
                </a:solidFill>
                <a:latin typeface="Arial" panose="020B0604020202020204" pitchFamily="34" charset="0"/>
                <a:ea typeface="ＭＳ Ｐゴシック" panose="020B0600070205080204" pitchFamily="34" charset="-128"/>
              </a:defRPr>
            </a:lvl4pPr>
            <a:lvl5pPr marL="2743131" indent="-304792">
              <a:defRPr sz="3200" baseline="-25000">
                <a:solidFill>
                  <a:schemeClr val="tx1"/>
                </a:solidFill>
                <a:latin typeface="Arial" panose="020B0604020202020204" pitchFamily="34" charset="0"/>
                <a:ea typeface="ＭＳ Ｐゴシック" panose="020B0600070205080204" pitchFamily="34" charset="-128"/>
              </a:defRPr>
            </a:lvl5pPr>
            <a:lvl6pPr marL="3352716" indent="-304792" eaLnBrk="0" fontAlgn="base" hangingPunct="0">
              <a:spcBef>
                <a:spcPct val="0"/>
              </a:spcBef>
              <a:spcAft>
                <a:spcPct val="0"/>
              </a:spcAft>
              <a:defRPr sz="3200" baseline="-25000">
                <a:solidFill>
                  <a:schemeClr val="tx1"/>
                </a:solidFill>
                <a:latin typeface="Arial" panose="020B0604020202020204" pitchFamily="34" charset="0"/>
                <a:ea typeface="ＭＳ Ｐゴシック" panose="020B0600070205080204" pitchFamily="34" charset="-128"/>
              </a:defRPr>
            </a:lvl6pPr>
            <a:lvl7pPr marL="3962301" indent="-304792" eaLnBrk="0" fontAlgn="base" hangingPunct="0">
              <a:spcBef>
                <a:spcPct val="0"/>
              </a:spcBef>
              <a:spcAft>
                <a:spcPct val="0"/>
              </a:spcAft>
              <a:defRPr sz="3200" baseline="-25000">
                <a:solidFill>
                  <a:schemeClr val="tx1"/>
                </a:solidFill>
                <a:latin typeface="Arial" panose="020B0604020202020204" pitchFamily="34" charset="0"/>
                <a:ea typeface="ＭＳ Ｐゴシック" panose="020B0600070205080204" pitchFamily="34" charset="-128"/>
              </a:defRPr>
            </a:lvl7pPr>
            <a:lvl8pPr marL="4571886" indent="-304792" eaLnBrk="0" fontAlgn="base" hangingPunct="0">
              <a:spcBef>
                <a:spcPct val="0"/>
              </a:spcBef>
              <a:spcAft>
                <a:spcPct val="0"/>
              </a:spcAft>
              <a:defRPr sz="3200" baseline="-25000">
                <a:solidFill>
                  <a:schemeClr val="tx1"/>
                </a:solidFill>
                <a:latin typeface="Arial" panose="020B0604020202020204" pitchFamily="34" charset="0"/>
                <a:ea typeface="ＭＳ Ｐゴシック" panose="020B0600070205080204" pitchFamily="34" charset="-128"/>
              </a:defRPr>
            </a:lvl8pPr>
            <a:lvl9pPr marL="5181470" indent="-304792" eaLnBrk="0" fontAlgn="base" hangingPunct="0">
              <a:spcBef>
                <a:spcPct val="0"/>
              </a:spcBef>
              <a:spcAft>
                <a:spcPct val="0"/>
              </a:spcAft>
              <a:defRPr sz="3200" baseline="-25000">
                <a:solidFill>
                  <a:schemeClr val="tx1"/>
                </a:solidFill>
                <a:latin typeface="Arial" panose="020B0604020202020204" pitchFamily="34" charset="0"/>
                <a:ea typeface="ＭＳ Ｐゴシック" panose="020B0600070205080204" pitchFamily="34" charset="-128"/>
              </a:defRPr>
            </a:lvl9pPr>
          </a:lstStyle>
          <a:p>
            <a:pPr algn="r" defTabSz="1219170" eaLnBrk="0" fontAlgn="base" hangingPunct="0">
              <a:spcBef>
                <a:spcPct val="0"/>
              </a:spcBef>
              <a:spcAft>
                <a:spcPct val="0"/>
              </a:spcAft>
              <a:defRPr/>
            </a:pPr>
            <a:fld id="{6FD6D272-81AB-45CF-81D8-2348A7F103DB}" type="slidenum">
              <a:rPr lang="nl-NL" altLang="nl-NL" sz="1333" baseline="0">
                <a:solidFill>
                  <a:srgbClr val="898989"/>
                </a:solidFill>
              </a:rPr>
              <a:pPr algn="r" defTabSz="1219170" eaLnBrk="0" fontAlgn="base" hangingPunct="0">
                <a:spcBef>
                  <a:spcPct val="0"/>
                </a:spcBef>
                <a:spcAft>
                  <a:spcPct val="0"/>
                </a:spcAft>
                <a:defRPr/>
              </a:pPr>
              <a:t>16</a:t>
            </a:fld>
            <a:endParaRPr lang="nl-NL" altLang="nl-NL" sz="1333" baseline="0">
              <a:solidFill>
                <a:srgbClr val="898989"/>
              </a:solidFill>
            </a:endParaRPr>
          </a:p>
        </p:txBody>
      </p:sp>
      <p:sp>
        <p:nvSpPr>
          <p:cNvPr id="2" name="Titel 1"/>
          <p:cNvSpPr>
            <a:spLocks noGrp="1"/>
          </p:cNvSpPr>
          <p:nvPr>
            <p:ph type="title"/>
          </p:nvPr>
        </p:nvSpPr>
        <p:spPr/>
        <p:txBody>
          <a:bodyPr/>
          <a:lstStyle/>
          <a:p>
            <a:r>
              <a:rPr lang="nl-NL" dirty="0"/>
              <a:t>Tips voor ouders voor hulp bij de studiekeuze</a:t>
            </a:r>
          </a:p>
        </p:txBody>
      </p:sp>
      <p:sp>
        <p:nvSpPr>
          <p:cNvPr id="14339" name="Tijdelijke aanduiding voor inhoud 2"/>
          <p:cNvSpPr>
            <a:spLocks noGrp="1"/>
          </p:cNvSpPr>
          <p:nvPr>
            <p:ph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noAutofit/>
          </a:bodyPr>
          <a:lstStyle/>
          <a:p>
            <a:pPr marL="514350" indent="-514350">
              <a:buFont typeface="+mj-lt"/>
              <a:buAutoNum type="arabicPeriod"/>
              <a:defRPr/>
            </a:pPr>
            <a:r>
              <a:rPr lang="nl-NL" sz="2667" dirty="0"/>
              <a:t>Ga in gesprek</a:t>
            </a:r>
          </a:p>
          <a:p>
            <a:pPr marL="514350" indent="-514350">
              <a:buFont typeface="+mj-lt"/>
              <a:buAutoNum type="arabicPeriod"/>
              <a:defRPr/>
            </a:pPr>
            <a:r>
              <a:rPr lang="nl-NL" sz="2667" dirty="0"/>
              <a:t>Maak samen een studiekeuze planning</a:t>
            </a:r>
          </a:p>
          <a:p>
            <a:pPr marL="514350" indent="-514350">
              <a:buFont typeface="+mj-lt"/>
              <a:buAutoNum type="arabicPeriod"/>
              <a:defRPr/>
            </a:pPr>
            <a:r>
              <a:rPr lang="nl-NL" sz="2667" dirty="0"/>
              <a:t>Vraag door over interesses</a:t>
            </a:r>
          </a:p>
          <a:p>
            <a:pPr marL="514350" indent="-514350">
              <a:buFont typeface="+mj-lt"/>
              <a:buAutoNum type="arabicPeriod"/>
              <a:defRPr/>
            </a:pPr>
            <a:r>
              <a:rPr lang="nl-NL" sz="2667" dirty="0"/>
              <a:t>Pas op met vooroordelen</a:t>
            </a:r>
          </a:p>
          <a:p>
            <a:pPr marL="514350" indent="-514350">
              <a:buFont typeface="+mj-lt"/>
              <a:buAutoNum type="arabicPeriod"/>
              <a:defRPr/>
            </a:pPr>
            <a:r>
              <a:rPr lang="nl-NL" sz="2667" dirty="0"/>
              <a:t>Maak een shortlist</a:t>
            </a:r>
          </a:p>
          <a:p>
            <a:pPr marL="514350" indent="-514350">
              <a:buFont typeface="+mj-lt"/>
              <a:buAutoNum type="arabicPeriod"/>
              <a:defRPr/>
            </a:pPr>
            <a:r>
              <a:rPr lang="nl-NL" sz="2667" dirty="0"/>
              <a:t>Meelopen met beroepsbeoefenaar</a:t>
            </a:r>
          </a:p>
          <a:p>
            <a:pPr marL="0" indent="0">
              <a:buNone/>
              <a:defRPr/>
            </a:pPr>
            <a:br>
              <a:rPr lang="nl-NL" sz="2667" dirty="0"/>
            </a:br>
            <a:r>
              <a:rPr lang="nl-NL" sz="2667" dirty="0"/>
              <a:t>Toch hulp nodig? Hanze Studiekeuzeadvies helpt!</a:t>
            </a:r>
          </a:p>
          <a:p>
            <a:pPr>
              <a:buFont typeface="+mj-lt"/>
              <a:buAutoNum type="arabicPeriod"/>
              <a:defRPr/>
            </a:pPr>
            <a:endParaRPr lang="nl-NL" sz="2667" dirty="0"/>
          </a:p>
          <a:p>
            <a:pPr>
              <a:defRPr/>
            </a:pPr>
            <a:endParaRPr lang="nl-NL" sz="2667" dirty="0"/>
          </a:p>
        </p:txBody>
      </p:sp>
    </p:spTree>
    <p:extLst>
      <p:ext uri="{BB962C8B-B14F-4D97-AF65-F5344CB8AC3E}">
        <p14:creationId xmlns:p14="http://schemas.microsoft.com/office/powerpoint/2010/main" val="1142786984"/>
      </p:ext>
    </p:extLst>
  </p:cSld>
  <p:clrMapOvr>
    <a:masterClrMapping/>
  </p:clrMapOvr>
  <mc:AlternateContent xmlns:mc="http://schemas.openxmlformats.org/markup-compatibility/2006" xmlns:p14="http://schemas.microsoft.com/office/powerpoint/2010/main">
    <mc:Choice Requires="p14">
      <p:transition spd="slow" p14:dur="2000" advTm="92269"/>
    </mc:Choice>
    <mc:Fallback xmlns="">
      <p:transition spd="slow" advTm="92269"/>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jdelijke aanduiding voor dianummer 11">
            <a:extLst>
              <a:ext uri="{FF2B5EF4-FFF2-40B4-BE49-F238E27FC236}">
                <a16:creationId xmlns:a16="http://schemas.microsoft.com/office/drawing/2014/main" id="{09CE7477-360E-9B4C-8D23-A5B2BDF7D2BB}"/>
              </a:ext>
            </a:extLst>
          </p:cNvPr>
          <p:cNvSpPr>
            <a:spLocks noGrp="1"/>
          </p:cNvSpPr>
          <p:nvPr>
            <p:ph type="sldNum" sz="quarter" idx="12"/>
          </p:nvPr>
        </p:nvSpPr>
        <p:spPr/>
        <p:txBody>
          <a:bodyPr/>
          <a:lstStyle/>
          <a:p>
            <a:fld id="{96C9D0BA-D606-4546-9748-B07575EFE9B6}" type="slidenum">
              <a:rPr lang="en-GB" smtClean="0"/>
              <a:t>17</a:t>
            </a:fld>
            <a:endParaRPr lang="en-GB"/>
          </a:p>
        </p:txBody>
      </p:sp>
      <p:sp>
        <p:nvSpPr>
          <p:cNvPr id="3" name="Title 2">
            <a:extLst>
              <a:ext uri="{FF2B5EF4-FFF2-40B4-BE49-F238E27FC236}">
                <a16:creationId xmlns:a16="http://schemas.microsoft.com/office/drawing/2014/main" id="{DC84ED84-C90A-451F-900B-A95A6F0AE5CE}"/>
              </a:ext>
            </a:extLst>
          </p:cNvPr>
          <p:cNvSpPr>
            <a:spLocks noGrp="1"/>
          </p:cNvSpPr>
          <p:nvPr>
            <p:ph type="title"/>
          </p:nvPr>
        </p:nvSpPr>
        <p:spPr/>
        <p:txBody>
          <a:bodyPr/>
          <a:lstStyle/>
          <a:p>
            <a:r>
              <a:rPr lang="nl-NL" b="1" dirty="0"/>
              <a:t>Toelating tot het HBO</a:t>
            </a:r>
            <a:endParaRPr lang="en-NL" b="1" dirty="0"/>
          </a:p>
        </p:txBody>
      </p:sp>
      <p:sp>
        <p:nvSpPr>
          <p:cNvPr id="4" name="Content Placeholder 3">
            <a:extLst>
              <a:ext uri="{FF2B5EF4-FFF2-40B4-BE49-F238E27FC236}">
                <a16:creationId xmlns:a16="http://schemas.microsoft.com/office/drawing/2014/main" id="{9024338B-DC78-4A5C-8771-E28D2FE9E1B8}"/>
              </a:ext>
            </a:extLst>
          </p:cNvPr>
          <p:cNvSpPr>
            <a:spLocks noGrp="1"/>
          </p:cNvSpPr>
          <p:nvPr>
            <p:ph sz="half" idx="1"/>
          </p:nvPr>
        </p:nvSpPr>
        <p:spPr>
          <a:xfrm>
            <a:off x="838199" y="1825625"/>
            <a:ext cx="8919411" cy="4351338"/>
          </a:xfrm>
        </p:spPr>
        <p:txBody>
          <a:bodyPr vert="horz" lIns="91440" tIns="45720" rIns="91440" bIns="45720" rtlCol="0" anchor="t">
            <a:normAutofit fontScale="92500" lnSpcReduction="20000"/>
          </a:bodyPr>
          <a:lstStyle/>
          <a:p>
            <a:pPr>
              <a:lnSpc>
                <a:spcPct val="150000"/>
              </a:lnSpc>
            </a:pPr>
            <a:r>
              <a:rPr lang="nl-NL" altLang="nl-NL" sz="2800" dirty="0"/>
              <a:t>Vooropleiding → havo, vwo, mbo 4</a:t>
            </a:r>
          </a:p>
          <a:p>
            <a:pPr>
              <a:lnSpc>
                <a:spcPct val="150000"/>
              </a:lnSpc>
            </a:pPr>
            <a:r>
              <a:rPr lang="nl-NL" altLang="nl-NL" sz="2800" dirty="0"/>
              <a:t>Eventuele aanvullende eisen</a:t>
            </a:r>
          </a:p>
          <a:p>
            <a:pPr>
              <a:lnSpc>
                <a:spcPct val="150000"/>
              </a:lnSpc>
            </a:pPr>
            <a:r>
              <a:rPr lang="nl-NL" altLang="nl-NL" sz="2800" dirty="0"/>
              <a:t>Toelatingstoetsen Pabo → geschiedenis, aardrijkskunde en natuur &amp; techniek (indien niet in je pakket)</a:t>
            </a:r>
          </a:p>
          <a:p>
            <a:pPr>
              <a:lnSpc>
                <a:spcPct val="150000"/>
              </a:lnSpc>
            </a:pPr>
            <a:r>
              <a:rPr lang="nl-NL" altLang="nl-NL" sz="2800" dirty="0" err="1"/>
              <a:t>Numerus</a:t>
            </a:r>
            <a:r>
              <a:rPr lang="nl-NL" altLang="nl-NL" sz="2800" dirty="0"/>
              <a:t> fixus → decentrale selectie</a:t>
            </a:r>
          </a:p>
          <a:p>
            <a:pPr>
              <a:lnSpc>
                <a:spcPct val="150000"/>
              </a:lnSpc>
            </a:pPr>
            <a:r>
              <a:rPr lang="nl-NL" altLang="nl-NL" sz="2800" dirty="0"/>
              <a:t>Inschrijven voor deadline</a:t>
            </a:r>
          </a:p>
          <a:p>
            <a:pPr>
              <a:lnSpc>
                <a:spcPct val="150000"/>
              </a:lnSpc>
            </a:pPr>
            <a:r>
              <a:rPr lang="nl-NL" altLang="nl-NL" sz="2800" dirty="0"/>
              <a:t>Studiekeuzecheck</a:t>
            </a:r>
            <a:r>
              <a:rPr lang="nl-NL" altLang="nl-NL" dirty="0"/>
              <a:t> (niet bindend)</a:t>
            </a:r>
            <a:endParaRPr lang="nl-NL" altLang="nl-NL" sz="2800" dirty="0">
              <a:cs typeface="Arial"/>
            </a:endParaRPr>
          </a:p>
          <a:p>
            <a:endParaRPr lang="en-NL" dirty="0"/>
          </a:p>
        </p:txBody>
      </p:sp>
    </p:spTree>
    <p:extLst>
      <p:ext uri="{BB962C8B-B14F-4D97-AF65-F5344CB8AC3E}">
        <p14:creationId xmlns:p14="http://schemas.microsoft.com/office/powerpoint/2010/main" val="28543232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AF22ADAA-A962-8944-AD14-23A328386956}"/>
              </a:ext>
            </a:extLst>
          </p:cNvPr>
          <p:cNvSpPr>
            <a:spLocks noGrp="1"/>
          </p:cNvSpPr>
          <p:nvPr>
            <p:ph type="title"/>
          </p:nvPr>
        </p:nvSpPr>
        <p:spPr/>
        <p:txBody>
          <a:bodyPr/>
          <a:lstStyle/>
          <a:p>
            <a:r>
              <a:rPr lang="en-GB" b="1" dirty="0"/>
              <a:t>Numerus </a:t>
            </a:r>
            <a:r>
              <a:rPr lang="en-GB" b="1" dirty="0" err="1"/>
              <a:t>fixus</a:t>
            </a:r>
            <a:endParaRPr lang="en-GB" b="1" dirty="0"/>
          </a:p>
        </p:txBody>
      </p:sp>
      <p:sp>
        <p:nvSpPr>
          <p:cNvPr id="7" name="Picture Placeholder 6">
            <a:extLst>
              <a:ext uri="{FF2B5EF4-FFF2-40B4-BE49-F238E27FC236}">
                <a16:creationId xmlns:a16="http://schemas.microsoft.com/office/drawing/2014/main" id="{E30BADCF-0E96-4CDF-A80D-9310CF6EDD0C}"/>
              </a:ext>
            </a:extLst>
          </p:cNvPr>
          <p:cNvSpPr>
            <a:spLocks noGrp="1"/>
          </p:cNvSpPr>
          <p:nvPr>
            <p:ph type="pic" sz="quarter" idx="13"/>
          </p:nvPr>
        </p:nvSpPr>
        <p:spPr>
          <a:xfrm>
            <a:off x="6180222" y="0"/>
            <a:ext cx="6096000" cy="6858000"/>
          </a:xfrm>
        </p:spPr>
        <p:txBody>
          <a:bodyPr/>
          <a:lstStyle/>
          <a:p>
            <a:endParaRPr lang="nl-NL"/>
          </a:p>
        </p:txBody>
      </p:sp>
      <p:sp>
        <p:nvSpPr>
          <p:cNvPr id="8" name="Content Placeholder 7">
            <a:extLst>
              <a:ext uri="{FF2B5EF4-FFF2-40B4-BE49-F238E27FC236}">
                <a16:creationId xmlns:a16="http://schemas.microsoft.com/office/drawing/2014/main" id="{8B1764D3-E3E4-4205-B990-544580D36D1D}"/>
              </a:ext>
            </a:extLst>
          </p:cNvPr>
          <p:cNvSpPr>
            <a:spLocks noGrp="1"/>
          </p:cNvSpPr>
          <p:nvPr>
            <p:ph sz="quarter" idx="14"/>
          </p:nvPr>
        </p:nvSpPr>
        <p:spPr>
          <a:xfrm>
            <a:off x="838200" y="1579813"/>
            <a:ext cx="4924925" cy="4776537"/>
          </a:xfrm>
        </p:spPr>
        <p:txBody>
          <a:bodyPr vert="horz" lIns="91440" tIns="45720" rIns="91440" bIns="45720" rtlCol="0" anchor="t">
            <a:normAutofit/>
          </a:bodyPr>
          <a:lstStyle/>
          <a:p>
            <a:pPr>
              <a:buFont typeface="Arial" panose="020B0604020202020204" pitchFamily="34" charset="0"/>
              <a:buChar char="•"/>
            </a:pPr>
            <a:r>
              <a:rPr lang="nl-NL" altLang="nl-NL" dirty="0">
                <a:latin typeface="Arial"/>
                <a:ea typeface="ＭＳ Ｐゴシック"/>
                <a:cs typeface="Arial"/>
              </a:rPr>
              <a:t>Fysiotherapie</a:t>
            </a:r>
          </a:p>
          <a:p>
            <a:pPr>
              <a:buFont typeface="Arial" panose="020B0604020202020204" pitchFamily="34" charset="0"/>
              <a:buChar char="•"/>
            </a:pPr>
            <a:r>
              <a:rPr lang="nl-NL" altLang="nl-NL" dirty="0">
                <a:latin typeface="Arial" pitchFamily="34" charset="0"/>
                <a:ea typeface="ＭＳ Ｐゴシック" pitchFamily="34" charset="-128"/>
              </a:rPr>
              <a:t>Mondzorgkunde </a:t>
            </a:r>
          </a:p>
          <a:p>
            <a:pPr>
              <a:buFont typeface="Arial" panose="020B0604020202020204" pitchFamily="34" charset="0"/>
              <a:buChar char="•"/>
            </a:pPr>
            <a:r>
              <a:rPr lang="nl-NL" altLang="nl-NL" dirty="0">
                <a:latin typeface="Arial" pitchFamily="34" charset="0"/>
                <a:ea typeface="ＭＳ Ｐゴシック" pitchFamily="34" charset="-128"/>
              </a:rPr>
              <a:t>Toegepaste Psychologie</a:t>
            </a:r>
          </a:p>
          <a:p>
            <a:r>
              <a:rPr lang="nl-NL" dirty="0"/>
              <a:t>Vastgoedkunde</a:t>
            </a:r>
            <a:endParaRPr lang="nl-NL" dirty="0">
              <a:cs typeface="Arial"/>
            </a:endParaRPr>
          </a:p>
          <a:p>
            <a:pPr marL="0" indent="0">
              <a:buNone/>
            </a:pPr>
            <a:endParaRPr lang="nl-NL" sz="2000" dirty="0">
              <a:latin typeface="Arial" charset="0"/>
              <a:cs typeface="Arial" charset="0"/>
            </a:endParaRPr>
          </a:p>
          <a:p>
            <a:pPr marL="0" indent="0">
              <a:buNone/>
            </a:pPr>
            <a:br>
              <a:rPr lang="nl-NL" sz="2000" dirty="0">
                <a:latin typeface="Arial" charset="0"/>
              </a:rPr>
            </a:br>
            <a:r>
              <a:rPr lang="nl-NL" sz="2000" dirty="0">
                <a:latin typeface="Arial" charset="0"/>
              </a:rPr>
              <a:t>Interesse voor 1 of meer van bovenstaande opleidingen?</a:t>
            </a:r>
            <a:br>
              <a:rPr lang="nl-NL" sz="2000" dirty="0">
                <a:latin typeface="Arial" charset="0"/>
              </a:rPr>
            </a:br>
            <a:r>
              <a:rPr lang="nl-NL" sz="2000" dirty="0">
                <a:latin typeface="Arial" charset="0"/>
              </a:rPr>
              <a:t>Ga naar: </a:t>
            </a:r>
            <a:r>
              <a:rPr lang="nl-NL" sz="2000" dirty="0">
                <a:latin typeface="Arial" charset="0"/>
                <a:hlinkClick r:id="rId3"/>
              </a:rPr>
              <a:t>www.hanze.nl/fixus</a:t>
            </a:r>
            <a:r>
              <a:rPr lang="nl-NL" sz="2000" dirty="0">
                <a:latin typeface="Arial" charset="0"/>
              </a:rPr>
              <a:t> </a:t>
            </a:r>
            <a:endParaRPr lang="en-NL" sz="2000" dirty="0"/>
          </a:p>
        </p:txBody>
      </p:sp>
      <p:sp>
        <p:nvSpPr>
          <p:cNvPr id="4" name="Tijdelijke aanduiding voor dianummer 3">
            <a:extLst>
              <a:ext uri="{FF2B5EF4-FFF2-40B4-BE49-F238E27FC236}">
                <a16:creationId xmlns:a16="http://schemas.microsoft.com/office/drawing/2014/main" id="{EBAAD183-6BCF-2645-B9BB-CBAB0FD26A04}"/>
              </a:ext>
            </a:extLst>
          </p:cNvPr>
          <p:cNvSpPr>
            <a:spLocks noGrp="1"/>
          </p:cNvSpPr>
          <p:nvPr>
            <p:ph type="sldNum" sz="quarter" idx="16"/>
          </p:nvPr>
        </p:nvSpPr>
        <p:spPr/>
        <p:txBody>
          <a:bodyPr/>
          <a:lstStyle/>
          <a:p>
            <a:fld id="{96C9D0BA-D606-4546-9748-B07575EFE9B6}" type="slidenum">
              <a:rPr lang="en-GB" smtClean="0"/>
              <a:t>18</a:t>
            </a:fld>
            <a:endParaRPr lang="en-GB"/>
          </a:p>
        </p:txBody>
      </p:sp>
      <p:pic>
        <p:nvPicPr>
          <p:cNvPr id="3074" name="Picture 2" descr="Gratis foto's van Chirurgie">
            <a:extLst>
              <a:ext uri="{FF2B5EF4-FFF2-40B4-BE49-F238E27FC236}">
                <a16:creationId xmlns:a16="http://schemas.microsoft.com/office/drawing/2014/main" id="{5CAE7285-E877-4255-93F2-758B2B96D1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0"/>
            <a:ext cx="720841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15413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125DD-30F3-4B2E-9056-1C6E6E7679BC}"/>
              </a:ext>
            </a:extLst>
          </p:cNvPr>
          <p:cNvSpPr>
            <a:spLocks noGrp="1"/>
          </p:cNvSpPr>
          <p:nvPr>
            <p:ph type="title"/>
          </p:nvPr>
        </p:nvSpPr>
        <p:spPr/>
        <p:txBody>
          <a:bodyPr/>
          <a:lstStyle/>
          <a:p>
            <a:r>
              <a:rPr lang="nl-NL" b="1" dirty="0"/>
              <a:t>Ondersteuning en begeleiding</a:t>
            </a:r>
            <a:endParaRPr lang="en-NL" b="1" dirty="0"/>
          </a:p>
        </p:txBody>
      </p:sp>
      <p:sp>
        <p:nvSpPr>
          <p:cNvPr id="4" name="Content Placeholder 3">
            <a:extLst>
              <a:ext uri="{FF2B5EF4-FFF2-40B4-BE49-F238E27FC236}">
                <a16:creationId xmlns:a16="http://schemas.microsoft.com/office/drawing/2014/main" id="{94A9930D-FDA3-492C-95C0-EAD636B7C9C4}"/>
              </a:ext>
            </a:extLst>
          </p:cNvPr>
          <p:cNvSpPr>
            <a:spLocks noGrp="1"/>
          </p:cNvSpPr>
          <p:nvPr>
            <p:ph sz="quarter" idx="14"/>
          </p:nvPr>
        </p:nvSpPr>
        <p:spPr>
          <a:xfrm>
            <a:off x="838201" y="1877429"/>
            <a:ext cx="6176210" cy="4962775"/>
          </a:xfrm>
        </p:spPr>
        <p:txBody>
          <a:bodyPr/>
          <a:lstStyle/>
          <a:p>
            <a:pPr>
              <a:lnSpc>
                <a:spcPct val="110000"/>
              </a:lnSpc>
              <a:spcBef>
                <a:spcPct val="0"/>
              </a:spcBef>
            </a:pPr>
            <a:r>
              <a:rPr lang="nl-NL" altLang="nl-NL" sz="2400" dirty="0">
                <a:latin typeface="Arial" panose="020B0604020202020204" pitchFamily="34" charset="0"/>
                <a:ea typeface="ＭＳ Ｐゴシック" panose="020B0600070205080204" pitchFamily="34" charset="-128"/>
                <a:cs typeface="Arial" panose="020B0604020202020204" pitchFamily="34" charset="0"/>
              </a:rPr>
              <a:t>Studieloopbaanbegeleiding (SLB) vanuit studie</a:t>
            </a:r>
          </a:p>
          <a:p>
            <a:pPr>
              <a:lnSpc>
                <a:spcPct val="110000"/>
              </a:lnSpc>
              <a:spcBef>
                <a:spcPct val="0"/>
              </a:spcBef>
            </a:pPr>
            <a:r>
              <a:rPr lang="nl-NL" altLang="nl-NL" sz="2400" dirty="0">
                <a:latin typeface="Arial" panose="020B0604020202020204" pitchFamily="34" charset="0"/>
                <a:ea typeface="ＭＳ Ｐゴシック" panose="020B0600070205080204" pitchFamily="34" charset="-128"/>
                <a:cs typeface="Arial" panose="020B0604020202020204" pitchFamily="34" charset="0"/>
              </a:rPr>
              <a:t>Hanze Student Support</a:t>
            </a:r>
            <a:br>
              <a:rPr lang="nl-NL" altLang="nl-NL" sz="2400" dirty="0">
                <a:latin typeface="Arial" panose="020B0604020202020204" pitchFamily="34" charset="0"/>
                <a:ea typeface="ＭＳ Ｐゴシック" panose="020B0600070205080204" pitchFamily="34" charset="-128"/>
                <a:cs typeface="Arial" panose="020B0604020202020204" pitchFamily="34" charset="0"/>
              </a:rPr>
            </a:br>
            <a:endParaRPr lang="nl-NL" altLang="nl-NL" sz="2400" dirty="0">
              <a:latin typeface="Arial" panose="020B0604020202020204" pitchFamily="34" charset="0"/>
              <a:ea typeface="ＭＳ Ｐゴシック" panose="020B0600070205080204" pitchFamily="34" charset="-128"/>
              <a:cs typeface="Arial" panose="020B0604020202020204" pitchFamily="34" charset="0"/>
            </a:endParaRPr>
          </a:p>
          <a:p>
            <a:pPr lvl="1">
              <a:lnSpc>
                <a:spcPct val="110000"/>
              </a:lnSpc>
              <a:spcBef>
                <a:spcPct val="0"/>
              </a:spcBef>
              <a:buFont typeface="Courier New" panose="02070309020205020404" pitchFamily="49" charset="0"/>
              <a:buChar char="o"/>
            </a:pPr>
            <a:r>
              <a:rPr lang="nl-NL" altLang="nl-NL" sz="1600" dirty="0">
                <a:latin typeface="Arial" panose="020B0604020202020204" pitchFamily="34" charset="0"/>
                <a:ea typeface="ＭＳ Ｐゴシック" panose="020B0600070205080204" pitchFamily="34" charset="-128"/>
                <a:cs typeface="Arial" panose="020B0604020202020204" pitchFamily="34" charset="0"/>
              </a:rPr>
              <a:t>Diverse ondersteunende cursussen</a:t>
            </a:r>
            <a:endParaRPr lang="nl-NL" altLang="nl-NL" dirty="0">
              <a:latin typeface="Arial" panose="020B0604020202020204" pitchFamily="34" charset="0"/>
              <a:ea typeface="ＭＳ Ｐゴシック" panose="020B0600070205080204" pitchFamily="34" charset="-128"/>
              <a:cs typeface="Arial" panose="020B0604020202020204" pitchFamily="34" charset="0"/>
            </a:endParaRPr>
          </a:p>
          <a:p>
            <a:pPr lvl="1">
              <a:lnSpc>
                <a:spcPct val="110000"/>
              </a:lnSpc>
              <a:spcBef>
                <a:spcPct val="0"/>
              </a:spcBef>
              <a:buFont typeface="Courier New" panose="02070309020205020404" pitchFamily="49" charset="0"/>
              <a:buChar char="o"/>
            </a:pPr>
            <a:r>
              <a:rPr lang="nl-NL" altLang="nl-NL" sz="1600" dirty="0">
                <a:latin typeface="Arial" panose="020B0604020202020204" pitchFamily="34" charset="0"/>
                <a:ea typeface="ＭＳ Ｐゴシック" panose="020B0600070205080204" pitchFamily="34" charset="-128"/>
                <a:cs typeface="Arial" panose="020B0604020202020204" pitchFamily="34" charset="0"/>
              </a:rPr>
              <a:t>Voorzieningen en regelingen (bijv. bij functiebeperkingen </a:t>
            </a:r>
            <a:br>
              <a:rPr lang="nl-NL" altLang="nl-NL" sz="1600" dirty="0">
                <a:latin typeface="Arial" panose="020B0604020202020204" pitchFamily="34" charset="0"/>
                <a:ea typeface="ＭＳ Ｐゴシック" panose="020B0600070205080204" pitchFamily="34" charset="-128"/>
                <a:cs typeface="Arial" panose="020B0604020202020204" pitchFamily="34" charset="0"/>
              </a:rPr>
            </a:br>
            <a:r>
              <a:rPr lang="nl-NL" altLang="nl-NL" sz="1600" dirty="0">
                <a:latin typeface="Arial" panose="020B0604020202020204" pitchFamily="34" charset="0"/>
                <a:ea typeface="ＭＳ Ｐゴシック" panose="020B0600070205080204" pitchFamily="34" charset="-128"/>
                <a:cs typeface="Arial" panose="020B0604020202020204" pitchFamily="34" charset="0"/>
              </a:rPr>
              <a:t>of vertraging door overmacht)</a:t>
            </a:r>
          </a:p>
          <a:p>
            <a:pPr lvl="1">
              <a:lnSpc>
                <a:spcPct val="110000"/>
              </a:lnSpc>
              <a:spcBef>
                <a:spcPct val="0"/>
              </a:spcBef>
              <a:buFont typeface="Courier New" panose="02070309020205020404" pitchFamily="49" charset="0"/>
              <a:buChar char="o"/>
            </a:pPr>
            <a:r>
              <a:rPr lang="nl-NL" altLang="nl-NL" sz="1600" dirty="0">
                <a:latin typeface="Arial" panose="020B0604020202020204" pitchFamily="34" charset="0"/>
                <a:ea typeface="ＭＳ Ｐゴシック" panose="020B0600070205080204" pitchFamily="34" charset="-128"/>
                <a:cs typeface="Arial" panose="020B0604020202020204" pitchFamily="34" charset="0"/>
              </a:rPr>
              <a:t>Begeleiding (studentdecaan, studentpsycholoog, coach)</a:t>
            </a:r>
          </a:p>
          <a:p>
            <a:pPr marL="0" indent="0">
              <a:lnSpc>
                <a:spcPct val="110000"/>
              </a:lnSpc>
              <a:spcBef>
                <a:spcPct val="0"/>
              </a:spcBef>
              <a:buNone/>
            </a:pPr>
            <a:endParaRPr lang="nl-NL" altLang="nl-NL" sz="2400" dirty="0">
              <a:latin typeface="Arial" panose="020B0604020202020204" pitchFamily="34" charset="0"/>
              <a:ea typeface="ＭＳ Ｐゴシック" panose="020B0600070205080204" pitchFamily="34" charset="-128"/>
              <a:cs typeface="Arial" panose="020B0604020202020204" pitchFamily="34" charset="0"/>
            </a:endParaRPr>
          </a:p>
          <a:p>
            <a:pPr>
              <a:lnSpc>
                <a:spcPct val="110000"/>
              </a:lnSpc>
              <a:spcBef>
                <a:spcPct val="0"/>
              </a:spcBef>
            </a:pPr>
            <a:r>
              <a:rPr lang="nl-NL" altLang="nl-NL" sz="2400" dirty="0">
                <a:latin typeface="Arial" panose="020B0604020202020204" pitchFamily="34" charset="0"/>
                <a:ea typeface="ＭＳ Ｐゴシック" panose="020B0600070205080204" pitchFamily="34" charset="-128"/>
                <a:cs typeface="Arial" panose="020B0604020202020204" pitchFamily="34" charset="0"/>
              </a:rPr>
              <a:t>Studiekeuzeadviseurs</a:t>
            </a:r>
          </a:p>
          <a:p>
            <a:pPr>
              <a:lnSpc>
                <a:spcPct val="110000"/>
              </a:lnSpc>
              <a:spcBef>
                <a:spcPct val="0"/>
              </a:spcBef>
            </a:pPr>
            <a:r>
              <a:rPr lang="nl-NL" altLang="nl-NL" sz="2400" dirty="0">
                <a:latin typeface="Arial" panose="020B0604020202020204" pitchFamily="34" charset="0"/>
                <a:ea typeface="ＭＳ Ｐゴシック" panose="020B0600070205080204" pitchFamily="34" charset="-128"/>
                <a:cs typeface="Arial" panose="020B0604020202020204" pitchFamily="34" charset="0"/>
              </a:rPr>
              <a:t>Topsportregeling</a:t>
            </a:r>
          </a:p>
          <a:p>
            <a:endParaRPr lang="en-NL" dirty="0"/>
          </a:p>
        </p:txBody>
      </p:sp>
      <p:pic>
        <p:nvPicPr>
          <p:cNvPr id="5" name="Afbeelding 1">
            <a:extLst>
              <a:ext uri="{FF2B5EF4-FFF2-40B4-BE49-F238E27FC236}">
                <a16:creationId xmlns:a16="http://schemas.microsoft.com/office/drawing/2014/main" id="{55D5C0F9-7D1E-4AA2-B408-414DE72EED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8551" y="0"/>
            <a:ext cx="4743450" cy="6858000"/>
          </a:xfrm>
          <a:prstGeom prst="rect">
            <a:avLst/>
          </a:prstGeom>
        </p:spPr>
      </p:pic>
    </p:spTree>
    <p:extLst>
      <p:ext uri="{BB962C8B-B14F-4D97-AF65-F5344CB8AC3E}">
        <p14:creationId xmlns:p14="http://schemas.microsoft.com/office/powerpoint/2010/main" val="33167125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30" name="Titel 29">
            <a:extLst>
              <a:ext uri="{FF2B5EF4-FFF2-40B4-BE49-F238E27FC236}">
                <a16:creationId xmlns:a16="http://schemas.microsoft.com/office/drawing/2014/main" id="{2427AF26-4BAA-4947-8D88-AD757A30DB3A}"/>
              </a:ext>
            </a:extLst>
          </p:cNvPr>
          <p:cNvSpPr>
            <a:spLocks noGrp="1"/>
          </p:cNvSpPr>
          <p:nvPr>
            <p:ph type="title"/>
          </p:nvPr>
        </p:nvSpPr>
        <p:spPr/>
        <p:txBody>
          <a:bodyPr/>
          <a:lstStyle/>
          <a:p>
            <a:r>
              <a:rPr kumimoji="0" lang="nl-NL" sz="4000" b="1" i="0" u="none" strike="noStrike" kern="1200" cap="none" spc="0" normalizeH="0" baseline="0" noProof="0" dirty="0">
                <a:ln>
                  <a:noFill/>
                </a:ln>
                <a:solidFill>
                  <a:srgbClr val="EE7F00"/>
                </a:solidFill>
                <a:effectLst/>
                <a:uLnTx/>
                <a:uFillTx/>
                <a:latin typeface="Arial" panose="020B0604020202020204" pitchFamily="34" charset="0"/>
                <a:ea typeface="ＭＳ Ｐゴシック" panose="020B0600070205080204" pitchFamily="34" charset="-128"/>
                <a:cs typeface="Arial" panose="020B0604020202020204" pitchFamily="34" charset="0"/>
              </a:rPr>
              <a:t>Even voorstellen</a:t>
            </a:r>
            <a:endParaRPr lang="en-GB" dirty="0"/>
          </a:p>
        </p:txBody>
      </p:sp>
      <p:sp>
        <p:nvSpPr>
          <p:cNvPr id="2" name="Text Placeholder 1">
            <a:extLst>
              <a:ext uri="{FF2B5EF4-FFF2-40B4-BE49-F238E27FC236}">
                <a16:creationId xmlns:a16="http://schemas.microsoft.com/office/drawing/2014/main" id="{29A2E96F-B5A7-490F-97B8-22E855BA6700}"/>
              </a:ext>
            </a:extLst>
          </p:cNvPr>
          <p:cNvSpPr>
            <a:spLocks noGrp="1"/>
          </p:cNvSpPr>
          <p:nvPr>
            <p:ph type="body" sz="quarter" idx="11"/>
          </p:nvPr>
        </p:nvSpPr>
        <p:spPr/>
        <p:txBody>
          <a:bodyPr/>
          <a:lstStyle/>
          <a:p>
            <a:endParaRPr lang="en-NL"/>
          </a:p>
        </p:txBody>
      </p:sp>
      <p:sp>
        <p:nvSpPr>
          <p:cNvPr id="22" name="Vrije vorm 21">
            <a:extLst>
              <a:ext uri="{FF2B5EF4-FFF2-40B4-BE49-F238E27FC236}">
                <a16:creationId xmlns:a16="http://schemas.microsoft.com/office/drawing/2014/main" id="{EE00C2A1-EA84-7B42-AD88-226CE2F31A3B}"/>
              </a:ext>
            </a:extLst>
          </p:cNvPr>
          <p:cNvSpPr/>
          <p:nvPr/>
        </p:nvSpPr>
        <p:spPr>
          <a:xfrm>
            <a:off x="748364" y="736464"/>
            <a:ext cx="875663" cy="5338345"/>
          </a:xfrm>
          <a:custGeom>
            <a:avLst/>
            <a:gdLst>
              <a:gd name="connsiteX0" fmla="*/ 0 w 875663"/>
              <a:gd name="connsiteY0" fmla="*/ 0 h 5338345"/>
              <a:gd name="connsiteX1" fmla="*/ 875663 w 875663"/>
              <a:gd name="connsiteY1" fmla="*/ 0 h 5338345"/>
              <a:gd name="connsiteX2" fmla="*/ 875663 w 875663"/>
              <a:gd name="connsiteY2" fmla="*/ 150312 h 5338345"/>
              <a:gd name="connsiteX3" fmla="*/ 146986 w 875663"/>
              <a:gd name="connsiteY3" fmla="*/ 150312 h 5338345"/>
              <a:gd name="connsiteX4" fmla="*/ 146986 w 875663"/>
              <a:gd name="connsiteY4" fmla="*/ 5188033 h 5338345"/>
              <a:gd name="connsiteX5" fmla="*/ 875663 w 875663"/>
              <a:gd name="connsiteY5" fmla="*/ 5188033 h 5338345"/>
              <a:gd name="connsiteX6" fmla="*/ 875663 w 875663"/>
              <a:gd name="connsiteY6" fmla="*/ 5338345 h 5338345"/>
              <a:gd name="connsiteX7" fmla="*/ 0 w 875663"/>
              <a:gd name="connsiteY7" fmla="*/ 5338345 h 5338345"/>
              <a:gd name="connsiteX8" fmla="*/ 0 w 875663"/>
              <a:gd name="connsiteY8" fmla="*/ 5188033 h 5338345"/>
              <a:gd name="connsiteX9" fmla="*/ 1 w 875663"/>
              <a:gd name="connsiteY9" fmla="*/ 5188033 h 5338345"/>
              <a:gd name="connsiteX10" fmla="*/ 1 w 875663"/>
              <a:gd name="connsiteY10" fmla="*/ 150312 h 5338345"/>
              <a:gd name="connsiteX11" fmla="*/ 0 w 875663"/>
              <a:gd name="connsiteY11" fmla="*/ 150312 h 5338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5663" h="5338345">
                <a:moveTo>
                  <a:pt x="0" y="0"/>
                </a:moveTo>
                <a:lnTo>
                  <a:pt x="875663" y="0"/>
                </a:lnTo>
                <a:lnTo>
                  <a:pt x="875663" y="150312"/>
                </a:lnTo>
                <a:lnTo>
                  <a:pt x="146986" y="150312"/>
                </a:lnTo>
                <a:lnTo>
                  <a:pt x="146986" y="5188033"/>
                </a:lnTo>
                <a:lnTo>
                  <a:pt x="875663" y="5188033"/>
                </a:lnTo>
                <a:lnTo>
                  <a:pt x="875663" y="5338345"/>
                </a:lnTo>
                <a:lnTo>
                  <a:pt x="0" y="5338345"/>
                </a:lnTo>
                <a:lnTo>
                  <a:pt x="0" y="5188033"/>
                </a:lnTo>
                <a:lnTo>
                  <a:pt x="1" y="5188033"/>
                </a:lnTo>
                <a:lnTo>
                  <a:pt x="1" y="150312"/>
                </a:lnTo>
                <a:lnTo>
                  <a:pt x="0" y="15031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23" name="Vrije vorm 22">
            <a:extLst>
              <a:ext uri="{FF2B5EF4-FFF2-40B4-BE49-F238E27FC236}">
                <a16:creationId xmlns:a16="http://schemas.microsoft.com/office/drawing/2014/main" id="{CB22080C-36D2-8843-95FD-E51EF9B5A02A}"/>
              </a:ext>
            </a:extLst>
          </p:cNvPr>
          <p:cNvSpPr/>
          <p:nvPr/>
        </p:nvSpPr>
        <p:spPr>
          <a:xfrm flipH="1">
            <a:off x="4715037" y="736464"/>
            <a:ext cx="875663" cy="5338345"/>
          </a:xfrm>
          <a:custGeom>
            <a:avLst/>
            <a:gdLst>
              <a:gd name="connsiteX0" fmla="*/ 0 w 875663"/>
              <a:gd name="connsiteY0" fmla="*/ 0 h 5338345"/>
              <a:gd name="connsiteX1" fmla="*/ 875663 w 875663"/>
              <a:gd name="connsiteY1" fmla="*/ 0 h 5338345"/>
              <a:gd name="connsiteX2" fmla="*/ 875663 w 875663"/>
              <a:gd name="connsiteY2" fmla="*/ 150312 h 5338345"/>
              <a:gd name="connsiteX3" fmla="*/ 146986 w 875663"/>
              <a:gd name="connsiteY3" fmla="*/ 150312 h 5338345"/>
              <a:gd name="connsiteX4" fmla="*/ 146986 w 875663"/>
              <a:gd name="connsiteY4" fmla="*/ 5188033 h 5338345"/>
              <a:gd name="connsiteX5" fmla="*/ 875663 w 875663"/>
              <a:gd name="connsiteY5" fmla="*/ 5188033 h 5338345"/>
              <a:gd name="connsiteX6" fmla="*/ 875663 w 875663"/>
              <a:gd name="connsiteY6" fmla="*/ 5338345 h 5338345"/>
              <a:gd name="connsiteX7" fmla="*/ 0 w 875663"/>
              <a:gd name="connsiteY7" fmla="*/ 5338345 h 5338345"/>
              <a:gd name="connsiteX8" fmla="*/ 0 w 875663"/>
              <a:gd name="connsiteY8" fmla="*/ 5188033 h 5338345"/>
              <a:gd name="connsiteX9" fmla="*/ 1 w 875663"/>
              <a:gd name="connsiteY9" fmla="*/ 5188033 h 5338345"/>
              <a:gd name="connsiteX10" fmla="*/ 1 w 875663"/>
              <a:gd name="connsiteY10" fmla="*/ 150312 h 5338345"/>
              <a:gd name="connsiteX11" fmla="*/ 0 w 875663"/>
              <a:gd name="connsiteY11" fmla="*/ 150312 h 5338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5663" h="5338345">
                <a:moveTo>
                  <a:pt x="0" y="0"/>
                </a:moveTo>
                <a:lnTo>
                  <a:pt x="875663" y="0"/>
                </a:lnTo>
                <a:lnTo>
                  <a:pt x="875663" y="150312"/>
                </a:lnTo>
                <a:lnTo>
                  <a:pt x="146986" y="150312"/>
                </a:lnTo>
                <a:lnTo>
                  <a:pt x="146986" y="5188033"/>
                </a:lnTo>
                <a:lnTo>
                  <a:pt x="875663" y="5188033"/>
                </a:lnTo>
                <a:lnTo>
                  <a:pt x="875663" y="5338345"/>
                </a:lnTo>
                <a:lnTo>
                  <a:pt x="0" y="5338345"/>
                </a:lnTo>
                <a:lnTo>
                  <a:pt x="0" y="5188033"/>
                </a:lnTo>
                <a:lnTo>
                  <a:pt x="1" y="5188033"/>
                </a:lnTo>
                <a:lnTo>
                  <a:pt x="1" y="150312"/>
                </a:lnTo>
                <a:lnTo>
                  <a:pt x="0" y="15031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pic>
        <p:nvPicPr>
          <p:cNvPr id="3" name="Picture 3">
            <a:extLst>
              <a:ext uri="{FF2B5EF4-FFF2-40B4-BE49-F238E27FC236}">
                <a16:creationId xmlns:a16="http://schemas.microsoft.com/office/drawing/2014/main" id="{B5A4F6F9-CE0C-AC19-DF44-8429151F48C9}"/>
              </a:ext>
            </a:extLst>
          </p:cNvPr>
          <p:cNvPicPr>
            <a:picLocks noChangeAspect="1"/>
          </p:cNvPicPr>
          <p:nvPr/>
        </p:nvPicPr>
        <p:blipFill>
          <a:blip r:embed="rId3"/>
          <a:stretch>
            <a:fillRect/>
          </a:stretch>
        </p:blipFill>
        <p:spPr>
          <a:xfrm>
            <a:off x="5795618" y="2081770"/>
            <a:ext cx="6199808" cy="3500633"/>
          </a:xfrm>
          <a:prstGeom prst="rect">
            <a:avLst/>
          </a:prstGeom>
        </p:spPr>
      </p:pic>
      <p:pic>
        <p:nvPicPr>
          <p:cNvPr id="4" name="Picture 4">
            <a:extLst>
              <a:ext uri="{FF2B5EF4-FFF2-40B4-BE49-F238E27FC236}">
                <a16:creationId xmlns:a16="http://schemas.microsoft.com/office/drawing/2014/main" id="{2C8590DF-0A38-E8AA-660D-80CDF251C3A3}"/>
              </a:ext>
            </a:extLst>
          </p:cNvPr>
          <p:cNvPicPr>
            <a:picLocks noChangeAspect="1"/>
          </p:cNvPicPr>
          <p:nvPr/>
        </p:nvPicPr>
        <p:blipFill>
          <a:blip r:embed="rId4"/>
          <a:stretch>
            <a:fillRect/>
          </a:stretch>
        </p:blipFill>
        <p:spPr>
          <a:xfrm>
            <a:off x="947530" y="2528575"/>
            <a:ext cx="4432852" cy="2949372"/>
          </a:xfrm>
          <a:prstGeom prst="rect">
            <a:avLst/>
          </a:prstGeom>
        </p:spPr>
      </p:pic>
    </p:spTree>
    <p:extLst>
      <p:ext uri="{BB962C8B-B14F-4D97-AF65-F5344CB8AC3E}">
        <p14:creationId xmlns:p14="http://schemas.microsoft.com/office/powerpoint/2010/main" val="26423306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3000" r="-23000"/>
          </a:stretch>
        </a:blipFill>
        <a:effectLst/>
      </p:bgPr>
    </p:bg>
    <p:spTree>
      <p:nvGrpSpPr>
        <p:cNvPr id="1" name=""/>
        <p:cNvGrpSpPr/>
        <p:nvPr/>
      </p:nvGrpSpPr>
      <p:grpSpPr>
        <a:xfrm>
          <a:off x="0" y="0"/>
          <a:ext cx="0" cy="0"/>
          <a:chOff x="0" y="0"/>
          <a:chExt cx="0" cy="0"/>
        </a:xfrm>
      </p:grpSpPr>
      <p:sp>
        <p:nvSpPr>
          <p:cNvPr id="9" name="Titel 1"/>
          <p:cNvSpPr>
            <a:spLocks noGrp="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lgn="ctr" eaLnBrk="1" hangingPunct="1"/>
            <a:r>
              <a:rPr lang="nl-NL" altLang="nl-NL" sz="6400" b="1" dirty="0">
                <a:solidFill>
                  <a:schemeClr val="bg1"/>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cs typeface="Arial" panose="020B0604020202020204" pitchFamily="34" charset="0"/>
              </a:rPr>
              <a:t>De stad en</a:t>
            </a:r>
            <a:br>
              <a:rPr lang="nl-NL" altLang="nl-NL" sz="6400" b="1" dirty="0">
                <a:solidFill>
                  <a:schemeClr val="bg1"/>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cs typeface="Arial" panose="020B0604020202020204" pitchFamily="34" charset="0"/>
              </a:rPr>
            </a:br>
            <a:r>
              <a:rPr lang="nl-NL" altLang="nl-NL" sz="6400" b="1" dirty="0">
                <a:solidFill>
                  <a:schemeClr val="bg1"/>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cs typeface="Arial" panose="020B0604020202020204" pitchFamily="34" charset="0"/>
              </a:rPr>
              <a:t>het studentenleven</a:t>
            </a:r>
            <a:endParaRPr lang="nl-NL" altLang="nl-NL" sz="2400" b="1" dirty="0">
              <a:solidFill>
                <a:schemeClr val="bg2"/>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8" name="Content Placeholder 7">
            <a:extLst>
              <a:ext uri="{FF2B5EF4-FFF2-40B4-BE49-F238E27FC236}">
                <a16:creationId xmlns:a16="http://schemas.microsoft.com/office/drawing/2014/main" id="{25812B9B-F520-45FD-97BE-6C77099346C9}"/>
              </a:ext>
            </a:extLst>
          </p:cNvPr>
          <p:cNvSpPr>
            <a:spLocks noGrp="1"/>
          </p:cNvSpPr>
          <p:nvPr>
            <p:ph idx="1"/>
          </p:nvPr>
        </p:nvSpPr>
        <p:spPr/>
        <p:txBody>
          <a:bodyPr/>
          <a:lstStyle/>
          <a:p>
            <a:endParaRPr lang="en-NL"/>
          </a:p>
        </p:txBody>
      </p:sp>
      <p:sp>
        <p:nvSpPr>
          <p:cNvPr id="10" name="Text Placeholder 9">
            <a:extLst>
              <a:ext uri="{FF2B5EF4-FFF2-40B4-BE49-F238E27FC236}">
                <a16:creationId xmlns:a16="http://schemas.microsoft.com/office/drawing/2014/main" id="{A4E2C914-4E04-4434-A642-E71BA5783CF4}"/>
              </a:ext>
            </a:extLst>
          </p:cNvPr>
          <p:cNvSpPr>
            <a:spLocks noGrp="1"/>
          </p:cNvSpPr>
          <p:nvPr>
            <p:ph type="body" sz="quarter" idx="13"/>
          </p:nvPr>
        </p:nvSpPr>
        <p:spPr/>
        <p:txBody>
          <a:bodyPr/>
          <a:lstStyle/>
          <a:p>
            <a:endParaRPr lang="en-NL"/>
          </a:p>
        </p:txBody>
      </p:sp>
      <p:sp>
        <p:nvSpPr>
          <p:cNvPr id="16388" name="Tijdelijke aanduiding voor dianummer 4"/>
          <p:cNvSpPr>
            <a:spLocks noGrp="1"/>
          </p:cNvSpPr>
          <p:nvPr>
            <p:ph type="sldNum" sz="quarter" idx="14"/>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aseline="-25000">
                <a:solidFill>
                  <a:schemeClr val="tx1"/>
                </a:solidFill>
                <a:latin typeface="Arial" panose="020B0604020202020204" pitchFamily="34" charset="0"/>
                <a:ea typeface="ＭＳ Ｐゴシック" panose="020B0600070205080204" pitchFamily="34" charset="-128"/>
              </a:defRPr>
            </a:lvl1pPr>
            <a:lvl2pPr marL="990575" indent="-380990">
              <a:defRPr sz="3200" baseline="-25000">
                <a:solidFill>
                  <a:schemeClr val="tx1"/>
                </a:solidFill>
                <a:latin typeface="Arial" panose="020B0604020202020204" pitchFamily="34" charset="0"/>
                <a:ea typeface="ＭＳ Ｐゴシック" panose="020B0600070205080204" pitchFamily="34" charset="-128"/>
              </a:defRPr>
            </a:lvl2pPr>
            <a:lvl3pPr marL="1523962" indent="-304792">
              <a:defRPr sz="3200" baseline="-25000">
                <a:solidFill>
                  <a:schemeClr val="tx1"/>
                </a:solidFill>
                <a:latin typeface="Arial" panose="020B0604020202020204" pitchFamily="34" charset="0"/>
                <a:ea typeface="ＭＳ Ｐゴシック" panose="020B0600070205080204" pitchFamily="34" charset="-128"/>
              </a:defRPr>
            </a:lvl3pPr>
            <a:lvl4pPr marL="2133547" indent="-304792">
              <a:defRPr sz="3200" baseline="-25000">
                <a:solidFill>
                  <a:schemeClr val="tx1"/>
                </a:solidFill>
                <a:latin typeface="Arial" panose="020B0604020202020204" pitchFamily="34" charset="0"/>
                <a:ea typeface="ＭＳ Ｐゴシック" panose="020B0600070205080204" pitchFamily="34" charset="-128"/>
              </a:defRPr>
            </a:lvl4pPr>
            <a:lvl5pPr marL="2743131" indent="-304792">
              <a:defRPr sz="3200" baseline="-25000">
                <a:solidFill>
                  <a:schemeClr val="tx1"/>
                </a:solidFill>
                <a:latin typeface="Arial" panose="020B0604020202020204" pitchFamily="34" charset="0"/>
                <a:ea typeface="ＭＳ Ｐゴシック" panose="020B0600070205080204" pitchFamily="34" charset="-128"/>
              </a:defRPr>
            </a:lvl5pPr>
            <a:lvl6pPr marL="3352716" indent="-304792" eaLnBrk="0" fontAlgn="base" hangingPunct="0">
              <a:spcBef>
                <a:spcPct val="0"/>
              </a:spcBef>
              <a:spcAft>
                <a:spcPct val="0"/>
              </a:spcAft>
              <a:defRPr sz="3200" baseline="-25000">
                <a:solidFill>
                  <a:schemeClr val="tx1"/>
                </a:solidFill>
                <a:latin typeface="Arial" panose="020B0604020202020204" pitchFamily="34" charset="0"/>
                <a:ea typeface="ＭＳ Ｐゴシック" panose="020B0600070205080204" pitchFamily="34" charset="-128"/>
              </a:defRPr>
            </a:lvl6pPr>
            <a:lvl7pPr marL="3962301" indent="-304792" eaLnBrk="0" fontAlgn="base" hangingPunct="0">
              <a:spcBef>
                <a:spcPct val="0"/>
              </a:spcBef>
              <a:spcAft>
                <a:spcPct val="0"/>
              </a:spcAft>
              <a:defRPr sz="3200" baseline="-25000">
                <a:solidFill>
                  <a:schemeClr val="tx1"/>
                </a:solidFill>
                <a:latin typeface="Arial" panose="020B0604020202020204" pitchFamily="34" charset="0"/>
                <a:ea typeface="ＭＳ Ｐゴシック" panose="020B0600070205080204" pitchFamily="34" charset="-128"/>
              </a:defRPr>
            </a:lvl7pPr>
            <a:lvl8pPr marL="4571886" indent="-304792" eaLnBrk="0" fontAlgn="base" hangingPunct="0">
              <a:spcBef>
                <a:spcPct val="0"/>
              </a:spcBef>
              <a:spcAft>
                <a:spcPct val="0"/>
              </a:spcAft>
              <a:defRPr sz="3200" baseline="-25000">
                <a:solidFill>
                  <a:schemeClr val="tx1"/>
                </a:solidFill>
                <a:latin typeface="Arial" panose="020B0604020202020204" pitchFamily="34" charset="0"/>
                <a:ea typeface="ＭＳ Ｐゴシック" panose="020B0600070205080204" pitchFamily="34" charset="-128"/>
              </a:defRPr>
            </a:lvl8pPr>
            <a:lvl9pPr marL="5181470" indent="-304792" eaLnBrk="0" fontAlgn="base" hangingPunct="0">
              <a:spcBef>
                <a:spcPct val="0"/>
              </a:spcBef>
              <a:spcAft>
                <a:spcPct val="0"/>
              </a:spcAft>
              <a:defRPr sz="3200" baseline="-25000">
                <a:solidFill>
                  <a:schemeClr val="tx1"/>
                </a:solidFill>
                <a:latin typeface="Arial" panose="020B0604020202020204" pitchFamily="34" charset="0"/>
                <a:ea typeface="ＭＳ Ｐゴシック" panose="020B0600070205080204" pitchFamily="34" charset="-128"/>
              </a:defRPr>
            </a:lvl9pPr>
          </a:lstStyle>
          <a:p>
            <a:pPr defTabSz="1219170" eaLnBrk="0" fontAlgn="base" hangingPunct="0">
              <a:spcBef>
                <a:spcPct val="0"/>
              </a:spcBef>
              <a:spcAft>
                <a:spcPct val="0"/>
              </a:spcAft>
            </a:pPr>
            <a:fld id="{951619EB-86F8-4828-A735-0C5DBDD098AA}" type="slidenum">
              <a:rPr lang="nl-NL" altLang="nl-NL" sz="1333" baseline="0">
                <a:solidFill>
                  <a:srgbClr val="898989"/>
                </a:solidFill>
              </a:rPr>
              <a:pPr defTabSz="1219170" eaLnBrk="0" fontAlgn="base" hangingPunct="0">
                <a:spcBef>
                  <a:spcPct val="0"/>
                </a:spcBef>
                <a:spcAft>
                  <a:spcPct val="0"/>
                </a:spcAft>
              </a:pPr>
              <a:t>20</a:t>
            </a:fld>
            <a:endParaRPr lang="nl-NL" altLang="nl-NL" sz="1333" baseline="0">
              <a:solidFill>
                <a:srgbClr val="898989"/>
              </a:solidFill>
            </a:endParaRPr>
          </a:p>
        </p:txBody>
      </p:sp>
    </p:spTree>
    <p:extLst>
      <p:ext uri="{BB962C8B-B14F-4D97-AF65-F5344CB8AC3E}">
        <p14:creationId xmlns:p14="http://schemas.microsoft.com/office/powerpoint/2010/main" val="4650797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lcoholgebruik bij Groningse studentenverenigingen aan banden - EenVandaag">
            <a:extLst>
              <a:ext uri="{FF2B5EF4-FFF2-40B4-BE49-F238E27FC236}">
                <a16:creationId xmlns:a16="http://schemas.microsoft.com/office/drawing/2014/main" id="{330C96FE-BC18-4853-A811-C7D0E5AA2B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8201" y="2935287"/>
            <a:ext cx="6324600" cy="3557588"/>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a:extLst>
              <a:ext uri="{FF2B5EF4-FFF2-40B4-BE49-F238E27FC236}">
                <a16:creationId xmlns:a16="http://schemas.microsoft.com/office/drawing/2014/main" id="{CABC7AA2-9563-4F15-A48C-2E01B22D5E2F}"/>
              </a:ext>
            </a:extLst>
          </p:cNvPr>
          <p:cNvSpPr>
            <a:spLocks noGrp="1"/>
          </p:cNvSpPr>
          <p:nvPr>
            <p:ph type="title"/>
          </p:nvPr>
        </p:nvSpPr>
        <p:spPr/>
        <p:txBody>
          <a:bodyPr/>
          <a:lstStyle/>
          <a:p>
            <a:r>
              <a:rPr lang="nl-NL" dirty="0"/>
              <a:t>De leukste studentenstad</a:t>
            </a:r>
            <a:endParaRPr lang="en-NL" dirty="0"/>
          </a:p>
        </p:txBody>
      </p:sp>
      <p:sp>
        <p:nvSpPr>
          <p:cNvPr id="9" name="Content Placeholder 8">
            <a:extLst>
              <a:ext uri="{FF2B5EF4-FFF2-40B4-BE49-F238E27FC236}">
                <a16:creationId xmlns:a16="http://schemas.microsoft.com/office/drawing/2014/main" id="{9DFE6CDC-E963-4928-85D4-4B8918DCC33D}"/>
              </a:ext>
            </a:extLst>
          </p:cNvPr>
          <p:cNvSpPr>
            <a:spLocks noGrp="1"/>
          </p:cNvSpPr>
          <p:nvPr>
            <p:ph sz="quarter" idx="14"/>
          </p:nvPr>
        </p:nvSpPr>
        <p:spPr/>
        <p:txBody>
          <a:bodyPr vert="horz" lIns="91440" tIns="45720" rIns="91440" bIns="45720" rtlCol="0" anchor="t">
            <a:normAutofit/>
          </a:bodyPr>
          <a:lstStyle/>
          <a:p>
            <a:pPr>
              <a:lnSpc>
                <a:spcPct val="150000"/>
              </a:lnSpc>
              <a:buFont typeface="Arial" panose="020B0604020202020204" pitchFamily="34" charset="0"/>
              <a:buChar char="•"/>
            </a:pPr>
            <a:r>
              <a:rPr lang="nl-NL" altLang="nl-NL" sz="2800" dirty="0">
                <a:latin typeface="Arial" panose="020B0604020202020204" pitchFamily="34" charset="0"/>
                <a:ea typeface="ＭＳ Ｐゴシック" panose="020B0600070205080204" pitchFamily="34" charset="-128"/>
                <a:cs typeface="Arial" panose="020B0604020202020204" pitchFamily="34" charset="0"/>
              </a:rPr>
              <a:t>55.000+ studenten</a:t>
            </a:r>
          </a:p>
          <a:p>
            <a:pPr>
              <a:lnSpc>
                <a:spcPct val="150000"/>
              </a:lnSpc>
              <a:buFont typeface="Arial" panose="020B0604020202020204" pitchFamily="34" charset="0"/>
              <a:buChar char="•"/>
            </a:pPr>
            <a:r>
              <a:rPr lang="nl-NL" altLang="nl-NL" sz="2800" dirty="0">
                <a:latin typeface="Arial" panose="020B0604020202020204" pitchFamily="34" charset="0"/>
                <a:ea typeface="ＭＳ Ｐゴシック" panose="020B0600070205080204" pitchFamily="34" charset="-128"/>
                <a:cs typeface="Arial" panose="020B0604020202020204" pitchFamily="34" charset="0"/>
              </a:rPr>
              <a:t>Studie- en studentenverenigingen</a:t>
            </a:r>
          </a:p>
          <a:p>
            <a:pPr>
              <a:lnSpc>
                <a:spcPct val="150000"/>
              </a:lnSpc>
              <a:buFont typeface="Arial" panose="020B0604020202020204" pitchFamily="34" charset="0"/>
              <a:buChar char="•"/>
            </a:pPr>
            <a:r>
              <a:rPr lang="nl-NL" altLang="nl-NL" sz="2800" dirty="0">
                <a:latin typeface="Arial" panose="020B0604020202020204" pitchFamily="34" charset="0"/>
                <a:ea typeface="ＭＳ Ｐゴシック" panose="020B0600070205080204" pitchFamily="34" charset="-128"/>
                <a:cs typeface="Arial" panose="020B0604020202020204" pitchFamily="34" charset="0"/>
              </a:rPr>
              <a:t>Introductieweek en KEI-week</a:t>
            </a:r>
          </a:p>
          <a:p>
            <a:pPr>
              <a:lnSpc>
                <a:spcPct val="150000"/>
              </a:lnSpc>
              <a:buFont typeface="Arial" panose="020B0604020202020204" pitchFamily="34" charset="0"/>
              <a:buChar char="•"/>
            </a:pPr>
            <a:r>
              <a:rPr lang="nl-NL" altLang="nl-NL" dirty="0" err="1">
                <a:latin typeface="Arial"/>
                <a:ea typeface="ＭＳ Ｐゴシック"/>
                <a:cs typeface="Arial"/>
              </a:rPr>
              <a:t>Sportvereningen</a:t>
            </a:r>
            <a:r>
              <a:rPr lang="nl-NL" altLang="nl-NL" dirty="0">
                <a:latin typeface="Arial"/>
                <a:ea typeface="ＭＳ Ｐゴシック"/>
                <a:cs typeface="Arial"/>
              </a:rPr>
              <a:t>!</a:t>
            </a:r>
            <a:endParaRPr lang="nl-NL" altLang="nl-NL" sz="2800" dirty="0">
              <a:latin typeface="Arial" panose="020B0604020202020204" pitchFamily="34" charset="0"/>
              <a:ea typeface="ＭＳ Ｐゴシック" panose="020B0600070205080204" pitchFamily="34" charset="-128"/>
              <a:cs typeface="Arial" panose="020B0604020202020204" pitchFamily="34" charset="0"/>
            </a:endParaRPr>
          </a:p>
          <a:p>
            <a:endParaRPr lang="en-NL" dirty="0"/>
          </a:p>
        </p:txBody>
      </p:sp>
      <p:sp>
        <p:nvSpPr>
          <p:cNvPr id="4" name="Tijdelijke aanduiding voor dianummer 3">
            <a:extLst>
              <a:ext uri="{FF2B5EF4-FFF2-40B4-BE49-F238E27FC236}">
                <a16:creationId xmlns:a16="http://schemas.microsoft.com/office/drawing/2014/main" id="{B9855AB3-B6F2-E54B-A549-90930A5E5BBA}"/>
              </a:ext>
            </a:extLst>
          </p:cNvPr>
          <p:cNvSpPr>
            <a:spLocks noGrp="1"/>
          </p:cNvSpPr>
          <p:nvPr>
            <p:ph type="sldNum" sz="quarter" idx="16"/>
          </p:nvPr>
        </p:nvSpPr>
        <p:spPr/>
        <p:txBody>
          <a:bodyPr/>
          <a:lstStyle/>
          <a:p>
            <a:fld id="{96C9D0BA-D606-4546-9748-B07575EFE9B6}" type="slidenum">
              <a:rPr lang="en-GB" smtClean="0"/>
              <a:t>21</a:t>
            </a:fld>
            <a:endParaRPr lang="en-GB"/>
          </a:p>
        </p:txBody>
      </p:sp>
      <p:pic>
        <p:nvPicPr>
          <p:cNvPr id="10" name="Afbeelding 2">
            <a:extLst>
              <a:ext uri="{FF2B5EF4-FFF2-40B4-BE49-F238E27FC236}">
                <a16:creationId xmlns:a16="http://schemas.microsoft.com/office/drawing/2014/main" id="{298BBC23-804B-4B81-8D7C-96D118046C9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76880" y="109161"/>
            <a:ext cx="2903621" cy="2222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hlinkClick r:id="rId5"/>
            <a:extLst>
              <a:ext uri="{FF2B5EF4-FFF2-40B4-BE49-F238E27FC236}">
                <a16:creationId xmlns:a16="http://schemas.microsoft.com/office/drawing/2014/main" id="{C531982D-C2FC-4311-89C5-2634A78CF501}"/>
              </a:ext>
            </a:extLst>
          </p:cNvPr>
          <p:cNvPicPr>
            <a:picLocks noChangeAspect="1"/>
          </p:cNvPicPr>
          <p:nvPr/>
        </p:nvPicPr>
        <p:blipFill>
          <a:blip r:embed="rId6"/>
          <a:stretch>
            <a:fillRect/>
          </a:stretch>
        </p:blipFill>
        <p:spPr>
          <a:xfrm>
            <a:off x="9108218" y="207898"/>
            <a:ext cx="2734583" cy="2123323"/>
          </a:xfrm>
          <a:prstGeom prst="rect">
            <a:avLst/>
          </a:prstGeom>
        </p:spPr>
      </p:pic>
      <p:pic>
        <p:nvPicPr>
          <p:cNvPr id="12" name="Picture 3">
            <a:hlinkClick r:id="rId7"/>
            <a:extLst>
              <a:ext uri="{FF2B5EF4-FFF2-40B4-BE49-F238E27FC236}">
                <a16:creationId xmlns:a16="http://schemas.microsoft.com/office/drawing/2014/main" id="{6CDD9B81-ACC2-41B7-A9DE-468DDACF4324}"/>
              </a:ext>
            </a:extLst>
          </p:cNvPr>
          <p:cNvPicPr>
            <a:picLocks noChangeAspect="1"/>
          </p:cNvPicPr>
          <p:nvPr/>
        </p:nvPicPr>
        <p:blipFill>
          <a:blip r:embed="rId8"/>
          <a:stretch>
            <a:fillRect/>
          </a:stretch>
        </p:blipFill>
        <p:spPr>
          <a:xfrm>
            <a:off x="7353459" y="1950429"/>
            <a:ext cx="1937943" cy="1599899"/>
          </a:xfrm>
          <a:prstGeom prst="rect">
            <a:avLst/>
          </a:prstGeom>
        </p:spPr>
      </p:pic>
    </p:spTree>
    <p:extLst>
      <p:ext uri="{BB962C8B-B14F-4D97-AF65-F5344CB8AC3E}">
        <p14:creationId xmlns:p14="http://schemas.microsoft.com/office/powerpoint/2010/main" val="5719543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E813BC1-7968-4C13-974F-4F8A925FF7FF}"/>
              </a:ext>
            </a:extLst>
          </p:cNvPr>
          <p:cNvSpPr>
            <a:spLocks noGrp="1"/>
          </p:cNvSpPr>
          <p:nvPr>
            <p:ph type="title"/>
          </p:nvPr>
        </p:nvSpPr>
        <p:spPr/>
        <p:txBody>
          <a:bodyPr/>
          <a:lstStyle/>
          <a:p>
            <a:r>
              <a:rPr lang="nl-NL" b="1" dirty="0"/>
              <a:t>De financiële kant van studeren</a:t>
            </a:r>
            <a:endParaRPr lang="en-NL" b="1" dirty="0"/>
          </a:p>
        </p:txBody>
      </p:sp>
      <p:sp>
        <p:nvSpPr>
          <p:cNvPr id="6" name="Content Placeholder 5">
            <a:extLst>
              <a:ext uri="{FF2B5EF4-FFF2-40B4-BE49-F238E27FC236}">
                <a16:creationId xmlns:a16="http://schemas.microsoft.com/office/drawing/2014/main" id="{8760542C-40F8-4E01-8400-5E55E7EA951E}"/>
              </a:ext>
            </a:extLst>
          </p:cNvPr>
          <p:cNvSpPr>
            <a:spLocks noGrp="1"/>
          </p:cNvSpPr>
          <p:nvPr>
            <p:ph sz="half" idx="1"/>
          </p:nvPr>
        </p:nvSpPr>
        <p:spPr/>
        <p:txBody>
          <a:bodyPr vert="horz" lIns="91440" tIns="45720" rIns="91440" bIns="45720" rtlCol="0" anchor="t">
            <a:normAutofit/>
          </a:bodyPr>
          <a:lstStyle/>
          <a:p>
            <a:pPr defTabSz="457189">
              <a:lnSpc>
                <a:spcPct val="150000"/>
              </a:lnSpc>
              <a:spcBef>
                <a:spcPct val="20000"/>
              </a:spcBef>
            </a:pPr>
            <a:r>
              <a:rPr lang="nl-NL" altLang="nl-NL" sz="2800" baseline="0" dirty="0">
                <a:cs typeface="Arial"/>
              </a:rPr>
              <a:t>Collegegeld	</a:t>
            </a:r>
            <a:r>
              <a:rPr lang="nl-NL" altLang="nl-NL" dirty="0">
                <a:cs typeface="Arial"/>
              </a:rPr>
              <a:t>2024/2025</a:t>
            </a:r>
            <a:endParaRPr lang="nl-NL" altLang="nl-NL" sz="2800" baseline="0" dirty="0">
              <a:cs typeface="Arial"/>
            </a:endParaRPr>
          </a:p>
          <a:p>
            <a:pPr marL="0" indent="0" defTabSz="457189">
              <a:lnSpc>
                <a:spcPct val="150000"/>
              </a:lnSpc>
              <a:spcBef>
                <a:spcPct val="20000"/>
              </a:spcBef>
              <a:buNone/>
            </a:pPr>
            <a:r>
              <a:rPr lang="nl-NL" altLang="nl-NL" dirty="0">
                <a:cs typeface="Arial"/>
              </a:rPr>
              <a:t>	</a:t>
            </a:r>
            <a:r>
              <a:rPr lang="nl-NL" altLang="nl-NL" sz="2800" baseline="0" dirty="0">
                <a:cs typeface="Arial"/>
              </a:rPr>
              <a:t>€</a:t>
            </a:r>
            <a:r>
              <a:rPr lang="nl-NL" altLang="nl-NL" dirty="0">
                <a:ea typeface="+mn-lt"/>
                <a:cs typeface="+mn-lt"/>
              </a:rPr>
              <a:t>2.314</a:t>
            </a:r>
            <a:r>
              <a:rPr lang="nl-NL" altLang="nl-NL" dirty="0">
                <a:cs typeface="Arial"/>
              </a:rPr>
              <a:t>  </a:t>
            </a:r>
            <a:endParaRPr lang="nl-NL" altLang="nl-NL" sz="2800" baseline="0" dirty="0">
              <a:cs typeface="Arial"/>
            </a:endParaRPr>
          </a:p>
          <a:p>
            <a:pPr defTabSz="457189">
              <a:lnSpc>
                <a:spcPct val="150000"/>
              </a:lnSpc>
              <a:spcBef>
                <a:spcPct val="20000"/>
              </a:spcBef>
            </a:pPr>
            <a:r>
              <a:rPr lang="nl-NL" altLang="nl-NL" sz="2800" baseline="0" dirty="0">
                <a:cs typeface="Arial"/>
              </a:rPr>
              <a:t>Studiemateriaal</a:t>
            </a:r>
          </a:p>
          <a:p>
            <a:pPr marL="0" indent="0" defTabSz="457189">
              <a:lnSpc>
                <a:spcPct val="150000"/>
              </a:lnSpc>
              <a:spcBef>
                <a:spcPct val="20000"/>
              </a:spcBef>
              <a:buNone/>
            </a:pPr>
            <a:r>
              <a:rPr lang="nl-NL" altLang="nl-NL" dirty="0">
                <a:cs typeface="Arial"/>
              </a:rPr>
              <a:t>+/-</a:t>
            </a:r>
            <a:r>
              <a:rPr lang="nl-NL" altLang="nl-NL" sz="2800" baseline="0" dirty="0">
                <a:cs typeface="Arial"/>
              </a:rPr>
              <a:t> €700 per jaar</a:t>
            </a:r>
          </a:p>
          <a:p>
            <a:endParaRPr lang="en-NL" dirty="0"/>
          </a:p>
        </p:txBody>
      </p:sp>
      <p:pic>
        <p:nvPicPr>
          <p:cNvPr id="4" name="Picture 6" descr="A picture containing text, screenshot, font, software&#10;&#10;Description automatically generated">
            <a:extLst>
              <a:ext uri="{FF2B5EF4-FFF2-40B4-BE49-F238E27FC236}">
                <a16:creationId xmlns:a16="http://schemas.microsoft.com/office/drawing/2014/main" id="{D64EC19E-AD5F-D72D-EB66-FAD333E4AEF2}"/>
              </a:ext>
            </a:extLst>
          </p:cNvPr>
          <p:cNvPicPr>
            <a:picLocks noGrp="1" noChangeAspect="1"/>
          </p:cNvPicPr>
          <p:nvPr>
            <p:ph sz="half" idx="2"/>
          </p:nvPr>
        </p:nvPicPr>
        <p:blipFill>
          <a:blip r:embed="rId3"/>
          <a:stretch>
            <a:fillRect/>
          </a:stretch>
        </p:blipFill>
        <p:spPr>
          <a:xfrm>
            <a:off x="6498528" y="1616690"/>
            <a:ext cx="4750169" cy="4560273"/>
          </a:xfrm>
        </p:spPr>
      </p:pic>
    </p:spTree>
    <p:extLst>
      <p:ext uri="{BB962C8B-B14F-4D97-AF65-F5344CB8AC3E}">
        <p14:creationId xmlns:p14="http://schemas.microsoft.com/office/powerpoint/2010/main" val="33739724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D0E6AE-607D-4A7E-9EDF-BEF88B994276}"/>
              </a:ext>
            </a:extLst>
          </p:cNvPr>
          <p:cNvSpPr>
            <a:spLocks noGrp="1"/>
          </p:cNvSpPr>
          <p:nvPr>
            <p:ph type="title"/>
          </p:nvPr>
        </p:nvSpPr>
        <p:spPr/>
        <p:txBody>
          <a:bodyPr/>
          <a:lstStyle/>
          <a:p>
            <a:r>
              <a:rPr lang="nl-NL" b="1" dirty="0"/>
              <a:t>De financiële kant van studeren (DUO)</a:t>
            </a:r>
            <a:endParaRPr lang="en-NL" b="1" dirty="0"/>
          </a:p>
        </p:txBody>
      </p:sp>
      <p:sp>
        <p:nvSpPr>
          <p:cNvPr id="6" name="Content Placeholder 5">
            <a:extLst>
              <a:ext uri="{FF2B5EF4-FFF2-40B4-BE49-F238E27FC236}">
                <a16:creationId xmlns:a16="http://schemas.microsoft.com/office/drawing/2014/main" id="{E5713CB2-FE89-4929-913D-16B157FDAAF4}"/>
              </a:ext>
            </a:extLst>
          </p:cNvPr>
          <p:cNvSpPr>
            <a:spLocks noGrp="1"/>
          </p:cNvSpPr>
          <p:nvPr>
            <p:ph sz="half" idx="1"/>
          </p:nvPr>
        </p:nvSpPr>
        <p:spPr>
          <a:xfrm>
            <a:off x="838200" y="1825625"/>
            <a:ext cx="5610726" cy="4351338"/>
          </a:xfrm>
        </p:spPr>
        <p:txBody>
          <a:bodyPr vert="horz" lIns="91440" tIns="45720" rIns="91440" bIns="45720" rtlCol="0" anchor="t">
            <a:normAutofit lnSpcReduction="10000"/>
          </a:bodyPr>
          <a:lstStyle/>
          <a:p>
            <a:pPr marL="0" indent="0">
              <a:lnSpc>
                <a:spcPct val="150000"/>
              </a:lnSpc>
              <a:buNone/>
            </a:pPr>
            <a:r>
              <a:rPr lang="nl-NL" altLang="nl-NL" sz="2800" b="1" dirty="0"/>
              <a:t>Studiefinanciering/leenstelsel</a:t>
            </a:r>
          </a:p>
          <a:p>
            <a:pPr>
              <a:lnSpc>
                <a:spcPct val="150000"/>
              </a:lnSpc>
              <a:buFont typeface="Arial" panose="020B0604020202020204" pitchFamily="34" charset="0"/>
              <a:buChar char="•"/>
            </a:pPr>
            <a:r>
              <a:rPr lang="nl-NL" altLang="nl-NL" sz="2800" dirty="0"/>
              <a:t>Lening</a:t>
            </a:r>
          </a:p>
          <a:p>
            <a:pPr>
              <a:lnSpc>
                <a:spcPct val="150000"/>
              </a:lnSpc>
            </a:pPr>
            <a:r>
              <a:rPr lang="nl-NL" altLang="nl-NL" dirty="0"/>
              <a:t>Basisbeurs</a:t>
            </a:r>
          </a:p>
          <a:p>
            <a:pPr>
              <a:lnSpc>
                <a:spcPct val="150000"/>
              </a:lnSpc>
            </a:pPr>
            <a:r>
              <a:rPr lang="nl-NL" altLang="nl-NL" dirty="0">
                <a:cs typeface="Arial"/>
              </a:rPr>
              <a:t>Aanvullende beurs</a:t>
            </a:r>
            <a:endParaRPr lang="nl-NL" altLang="nl-NL" sz="2800" dirty="0">
              <a:cs typeface="Arial"/>
            </a:endParaRPr>
          </a:p>
          <a:p>
            <a:pPr>
              <a:lnSpc>
                <a:spcPct val="150000"/>
              </a:lnSpc>
              <a:buFont typeface="Arial" panose="020B0604020202020204" pitchFamily="34" charset="0"/>
              <a:buChar char="•"/>
            </a:pPr>
            <a:r>
              <a:rPr lang="nl-NL" altLang="nl-NL" sz="2800" dirty="0"/>
              <a:t>Collegegeldkrediet</a:t>
            </a:r>
          </a:p>
          <a:p>
            <a:pPr>
              <a:lnSpc>
                <a:spcPct val="150000"/>
              </a:lnSpc>
              <a:buFont typeface="Arial" panose="020B0604020202020204" pitchFamily="34" charset="0"/>
              <a:buChar char="•"/>
            </a:pPr>
            <a:r>
              <a:rPr lang="nl-NL" altLang="nl-NL" sz="2800" dirty="0"/>
              <a:t>Studentenreisproduct</a:t>
            </a:r>
          </a:p>
          <a:p>
            <a:endParaRPr lang="en-NL" dirty="0"/>
          </a:p>
        </p:txBody>
      </p:sp>
      <p:pic>
        <p:nvPicPr>
          <p:cNvPr id="2" name="Picture 2" descr="A picture containing text, screenshot, font, number&#10;&#10;Description automatically generated">
            <a:extLst>
              <a:ext uri="{FF2B5EF4-FFF2-40B4-BE49-F238E27FC236}">
                <a16:creationId xmlns:a16="http://schemas.microsoft.com/office/drawing/2014/main" id="{A06A1BF7-0332-6DFC-3A0C-AE3B3DC21D41}"/>
              </a:ext>
            </a:extLst>
          </p:cNvPr>
          <p:cNvPicPr>
            <a:picLocks noChangeAspect="1"/>
          </p:cNvPicPr>
          <p:nvPr/>
        </p:nvPicPr>
        <p:blipFill>
          <a:blip r:embed="rId3"/>
          <a:stretch>
            <a:fillRect/>
          </a:stretch>
        </p:blipFill>
        <p:spPr>
          <a:xfrm>
            <a:off x="5671450" y="2586686"/>
            <a:ext cx="6159909" cy="3843320"/>
          </a:xfrm>
          <a:prstGeom prst="rect">
            <a:avLst/>
          </a:prstGeom>
        </p:spPr>
      </p:pic>
    </p:spTree>
    <p:extLst>
      <p:ext uri="{BB962C8B-B14F-4D97-AF65-F5344CB8AC3E}">
        <p14:creationId xmlns:p14="http://schemas.microsoft.com/office/powerpoint/2010/main" val="41840804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Gratis foto's van Luchthaven">
            <a:extLst>
              <a:ext uri="{FF2B5EF4-FFF2-40B4-BE49-F238E27FC236}">
                <a16:creationId xmlns:a16="http://schemas.microsoft.com/office/drawing/2014/main" id="{B2418B0C-FF01-4627-98CA-118A9B96E9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000"/>
            <a:ext cx="12192000" cy="81280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7">
            <a:extLst>
              <a:ext uri="{FF2B5EF4-FFF2-40B4-BE49-F238E27FC236}">
                <a16:creationId xmlns:a16="http://schemas.microsoft.com/office/drawing/2014/main" id="{1C2068BF-5947-42EA-A774-67E118F4F880}"/>
              </a:ext>
            </a:extLst>
          </p:cNvPr>
          <p:cNvSpPr>
            <a:spLocks noGrp="1"/>
          </p:cNvSpPr>
          <p:nvPr>
            <p:ph type="title"/>
          </p:nvPr>
        </p:nvSpPr>
        <p:spPr>
          <a:xfrm>
            <a:off x="1167063" y="1864893"/>
            <a:ext cx="10407316" cy="3750009"/>
          </a:xfrm>
        </p:spPr>
        <p:txBody>
          <a:bodyPr>
            <a:normAutofit/>
          </a:bodyPr>
          <a:lstStyle/>
          <a:p>
            <a:pPr algn="ctr"/>
            <a:r>
              <a:rPr lang="nl-NL" sz="6000" b="1" dirty="0">
                <a:solidFill>
                  <a:srgbClr val="EE7F00"/>
                </a:solidFill>
                <a:effectLst>
                  <a:outerShdw blurRad="38100" dist="38100" dir="2700000" algn="tl">
                    <a:srgbClr val="000000">
                      <a:alpha val="43137"/>
                    </a:srgbClr>
                  </a:outerShdw>
                </a:effectLst>
              </a:rPr>
              <a:t>Nog niet toe aan studeren? </a:t>
            </a:r>
            <a:br>
              <a:rPr lang="nl-NL" sz="6000" b="1" dirty="0">
                <a:solidFill>
                  <a:srgbClr val="EE7F00"/>
                </a:solidFill>
                <a:effectLst>
                  <a:outerShdw blurRad="38100" dist="38100" dir="2700000" algn="tl">
                    <a:srgbClr val="000000">
                      <a:alpha val="43137"/>
                    </a:srgbClr>
                  </a:outerShdw>
                </a:effectLst>
              </a:rPr>
            </a:br>
            <a:br>
              <a:rPr lang="nl-NL" sz="6000" b="1" dirty="0">
                <a:solidFill>
                  <a:srgbClr val="EE7F00"/>
                </a:solidFill>
                <a:effectLst>
                  <a:outerShdw blurRad="38100" dist="38100" dir="2700000" algn="tl">
                    <a:srgbClr val="000000">
                      <a:alpha val="43137"/>
                    </a:srgbClr>
                  </a:outerShdw>
                </a:effectLst>
              </a:rPr>
            </a:br>
            <a:r>
              <a:rPr lang="nl-NL" sz="6000" b="1" dirty="0">
                <a:solidFill>
                  <a:srgbClr val="EE7F00"/>
                </a:solidFill>
                <a:effectLst>
                  <a:outerShdw blurRad="38100" dist="38100" dir="2700000" algn="tl">
                    <a:srgbClr val="000000">
                      <a:alpha val="43137"/>
                    </a:srgbClr>
                  </a:outerShdw>
                </a:effectLst>
              </a:rPr>
              <a:t>Kies je eigen groei</a:t>
            </a:r>
            <a:endParaRPr lang="en-NL" sz="6000" b="1" dirty="0">
              <a:solidFill>
                <a:srgbClr val="EE7F00"/>
              </a:solidFill>
              <a:effectLst>
                <a:outerShdw blurRad="38100" dist="38100" dir="2700000" algn="tl">
                  <a:srgbClr val="000000">
                    <a:alpha val="43137"/>
                  </a:srgbClr>
                </a:outerShdw>
              </a:effectLst>
            </a:endParaRPr>
          </a:p>
        </p:txBody>
      </p:sp>
      <p:sp>
        <p:nvSpPr>
          <p:cNvPr id="2" name="Date Placeholder 1">
            <a:extLst>
              <a:ext uri="{FF2B5EF4-FFF2-40B4-BE49-F238E27FC236}">
                <a16:creationId xmlns:a16="http://schemas.microsoft.com/office/drawing/2014/main" id="{41D35596-1A72-4E8D-9053-89676F77F53A}"/>
              </a:ext>
            </a:extLst>
          </p:cNvPr>
          <p:cNvSpPr>
            <a:spLocks noGrp="1"/>
          </p:cNvSpPr>
          <p:nvPr>
            <p:ph type="dt" sz="half" idx="10"/>
          </p:nvPr>
        </p:nvSpPr>
        <p:spPr>
          <a:prstGeom prst="rect">
            <a:avLst/>
          </a:prstGeom>
        </p:spPr>
        <p:txBody>
          <a:bodyPr/>
          <a:lstStyle/>
          <a:p>
            <a:fld id="{41C98ABD-4667-1B44-BAC3-A07BE72E1CB6}" type="datetime1">
              <a:rPr lang="nl-NL" smtClean="0"/>
              <a:t>12-10-2023</a:t>
            </a:fld>
            <a:endParaRPr lang="en-GB"/>
          </a:p>
        </p:txBody>
      </p:sp>
      <p:sp>
        <p:nvSpPr>
          <p:cNvPr id="4" name="Slide Number Placeholder 3">
            <a:extLst>
              <a:ext uri="{FF2B5EF4-FFF2-40B4-BE49-F238E27FC236}">
                <a16:creationId xmlns:a16="http://schemas.microsoft.com/office/drawing/2014/main" id="{6B1A47EC-E119-47DB-BC98-7EFBC850E4E5}"/>
              </a:ext>
            </a:extLst>
          </p:cNvPr>
          <p:cNvSpPr>
            <a:spLocks noGrp="1"/>
          </p:cNvSpPr>
          <p:nvPr>
            <p:ph type="sldNum" sz="quarter" idx="12"/>
          </p:nvPr>
        </p:nvSpPr>
        <p:spPr>
          <a:prstGeom prst="rect">
            <a:avLst/>
          </a:prstGeom>
        </p:spPr>
        <p:txBody>
          <a:bodyPr/>
          <a:lstStyle/>
          <a:p>
            <a:fld id="{96C9D0BA-D606-4546-9748-B07575EFE9B6}" type="slidenum">
              <a:rPr lang="en-GB" smtClean="0"/>
              <a:t>24</a:t>
            </a:fld>
            <a:endParaRPr lang="en-GB"/>
          </a:p>
        </p:txBody>
      </p:sp>
    </p:spTree>
    <p:extLst>
      <p:ext uri="{BB962C8B-B14F-4D97-AF65-F5344CB8AC3E}">
        <p14:creationId xmlns:p14="http://schemas.microsoft.com/office/powerpoint/2010/main" val="13989454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F9EA1-5654-4057-9C1C-B5624B93A96F}"/>
              </a:ext>
            </a:extLst>
          </p:cNvPr>
          <p:cNvSpPr>
            <a:spLocks noGrp="1"/>
          </p:cNvSpPr>
          <p:nvPr>
            <p:ph type="title"/>
          </p:nvPr>
        </p:nvSpPr>
        <p:spPr/>
        <p:txBody>
          <a:bodyPr/>
          <a:lstStyle/>
          <a:p>
            <a:r>
              <a:rPr lang="nl-NL" b="1" dirty="0"/>
              <a:t>Tussenjaar een idee? </a:t>
            </a:r>
            <a:endParaRPr lang="en-NL" b="1" dirty="0"/>
          </a:p>
        </p:txBody>
      </p:sp>
      <p:sp>
        <p:nvSpPr>
          <p:cNvPr id="4" name="Footer Placeholder 3">
            <a:extLst>
              <a:ext uri="{FF2B5EF4-FFF2-40B4-BE49-F238E27FC236}">
                <a16:creationId xmlns:a16="http://schemas.microsoft.com/office/drawing/2014/main" id="{ABC6F1ED-0761-4C93-95B7-85EEA39BCEE9}"/>
              </a:ext>
            </a:extLst>
          </p:cNvPr>
          <p:cNvSpPr>
            <a:spLocks noGrp="1"/>
          </p:cNvSpPr>
          <p:nvPr>
            <p:ph type="ftr" sz="quarter" idx="11"/>
          </p:nvPr>
        </p:nvSpPr>
        <p:spPr>
          <a:xfrm>
            <a:off x="687706" y="5373493"/>
            <a:ext cx="4730343" cy="1263780"/>
          </a:xfrm>
        </p:spPr>
        <p:txBody>
          <a:bodyPr/>
          <a:lstStyle/>
          <a:p>
            <a:pPr marL="0" indent="0" algn="l">
              <a:lnSpc>
                <a:spcPct val="150000"/>
              </a:lnSpc>
              <a:spcBef>
                <a:spcPct val="0"/>
              </a:spcBef>
              <a:buNone/>
            </a:pPr>
            <a:r>
              <a:rPr lang="nl-NL" altLang="nl-NL" sz="1800" dirty="0">
                <a:latin typeface="Arial" panose="020B0604020202020204" pitchFamily="34" charset="0"/>
                <a:ea typeface="ＭＳ Ｐゴシック" panose="020B0600070205080204" pitchFamily="34" charset="-128"/>
                <a:cs typeface="Arial" panose="020B0604020202020204" pitchFamily="34" charset="0"/>
              </a:rPr>
              <a:t>Nuttige websites</a:t>
            </a:r>
          </a:p>
          <a:p>
            <a:pPr marL="0" indent="0" algn="l">
              <a:lnSpc>
                <a:spcPct val="150000"/>
              </a:lnSpc>
              <a:spcBef>
                <a:spcPct val="0"/>
              </a:spcBef>
              <a:buNone/>
            </a:pPr>
            <a:r>
              <a:rPr lang="nl-NL" altLang="nl-NL" sz="1400" dirty="0">
                <a:latin typeface="Arial" panose="020B0604020202020204" pitchFamily="34" charset="0"/>
                <a:ea typeface="ＭＳ Ｐゴシック" panose="020B0600070205080204" pitchFamily="34" charset="-128"/>
                <a:cs typeface="Arial" panose="020B0604020202020204" pitchFamily="34" charset="0"/>
                <a:hlinkClick r:id="rId3"/>
              </a:rPr>
              <a:t>www.studiekeuzemaken.nl/tussenjaar</a:t>
            </a:r>
            <a:endParaRPr lang="nl-NL" altLang="nl-NL" sz="1400" dirty="0">
              <a:latin typeface="Arial" panose="020B0604020202020204" pitchFamily="34" charset="0"/>
              <a:ea typeface="ＭＳ Ｐゴシック" panose="020B0600070205080204" pitchFamily="34" charset="-128"/>
              <a:cs typeface="Arial" panose="020B0604020202020204" pitchFamily="34" charset="0"/>
            </a:endParaRPr>
          </a:p>
          <a:p>
            <a:pPr marL="0" indent="0" algn="l">
              <a:lnSpc>
                <a:spcPct val="150000"/>
              </a:lnSpc>
              <a:spcBef>
                <a:spcPct val="0"/>
              </a:spcBef>
              <a:buNone/>
            </a:pPr>
            <a:r>
              <a:rPr lang="nl-NL" altLang="nl-NL" sz="1400" dirty="0">
                <a:latin typeface="Arial" panose="020B0604020202020204" pitchFamily="34" charset="0"/>
                <a:ea typeface="ＭＳ Ｐゴシック" panose="020B0600070205080204" pitchFamily="34" charset="-128"/>
                <a:cs typeface="Arial" panose="020B0604020202020204" pitchFamily="34" charset="0"/>
                <a:hlinkClick r:id="rId4"/>
              </a:rPr>
              <a:t>www.tussenjaar.nl</a:t>
            </a:r>
            <a:r>
              <a:rPr lang="nl-NL" altLang="nl-NL" sz="1400" dirty="0">
                <a:latin typeface="Arial" panose="020B0604020202020204" pitchFamily="34" charset="0"/>
                <a:ea typeface="ＭＳ Ｐゴシック" panose="020B0600070205080204" pitchFamily="34" charset="-128"/>
                <a:cs typeface="Arial" panose="020B0604020202020204" pitchFamily="34" charset="0"/>
              </a:rPr>
              <a:t> </a:t>
            </a:r>
          </a:p>
          <a:p>
            <a:endParaRPr lang="en-GB" dirty="0"/>
          </a:p>
        </p:txBody>
      </p:sp>
      <p:pic>
        <p:nvPicPr>
          <p:cNvPr id="6" name="Afbeelding 1">
            <a:extLst>
              <a:ext uri="{FF2B5EF4-FFF2-40B4-BE49-F238E27FC236}">
                <a16:creationId xmlns:a16="http://schemas.microsoft.com/office/drawing/2014/main" id="{4DD30E77-3CB3-4021-B7AC-EC7145CDE5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73952" y="1275040"/>
            <a:ext cx="4730343" cy="4730343"/>
          </a:xfrm>
          <a:prstGeom prst="rect">
            <a:avLst/>
          </a:prstGeom>
        </p:spPr>
      </p:pic>
      <p:pic>
        <p:nvPicPr>
          <p:cNvPr id="7170" name="Picture 2" descr="Gratis foto's van Markt">
            <a:extLst>
              <a:ext uri="{FF2B5EF4-FFF2-40B4-BE49-F238E27FC236}">
                <a16:creationId xmlns:a16="http://schemas.microsoft.com/office/drawing/2014/main" id="{A9F4AFC9-63BF-4972-9F8A-F944AA3E05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1628600"/>
            <a:ext cx="5198090" cy="3459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05409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3000" b="-83000"/>
          </a:stretch>
        </a:blipFill>
        <a:effectLst/>
      </p:bgPr>
    </p:bg>
    <p:spTree>
      <p:nvGrpSpPr>
        <p:cNvPr id="1" name=""/>
        <p:cNvGrpSpPr/>
        <p:nvPr/>
      </p:nvGrpSpPr>
      <p:grpSpPr>
        <a:xfrm>
          <a:off x="0" y="0"/>
          <a:ext cx="0" cy="0"/>
          <a:chOff x="0" y="0"/>
          <a:chExt cx="0" cy="0"/>
        </a:xfrm>
      </p:grpSpPr>
      <p:sp>
        <p:nvSpPr>
          <p:cNvPr id="11" name="Tijdelijke aanduiding voor inhoud 2"/>
          <p:cNvSpPr>
            <a:spLocks noGrp="1"/>
          </p:cNvSpPr>
          <p:nvPr>
            <p:ph idx="1"/>
          </p:nvPr>
        </p:nvSpPr>
        <p:spPr bwMode="auto">
          <a:xfrm>
            <a:off x="289560" y="474240"/>
            <a:ext cx="12051717" cy="4106104"/>
          </a:xfrm>
          <a:prstGeom prst="rect">
            <a:avLst/>
          </a:prstGeom>
          <a:noFill/>
        </p:spPr>
        <p:txBody>
          <a:bodyPr vert="horz" wrap="square" lIns="121920" tIns="60960" rIns="121920" bIns="60960" numCol="1" anchor="t" anchorCtr="0" compatLnSpc="1">
            <a:prstTxWarp prst="textNoShape">
              <a:avLst/>
            </a:prstTxWarp>
            <a:normAutofit/>
          </a:bodyPr>
          <a:lstStyle/>
          <a:p>
            <a:pPr marL="0" indent="0" algn="ctr">
              <a:lnSpc>
                <a:spcPct val="150000"/>
              </a:lnSpc>
              <a:buNone/>
              <a:defRPr/>
            </a:pPr>
            <a:r>
              <a:rPr lang="nl-NL" sz="7200" b="1" dirty="0">
                <a:solidFill>
                  <a:schemeClr val="bg1"/>
                </a:solidFill>
                <a:effectLst>
                  <a:outerShdw blurRad="38100" dist="38100" dir="2700000" algn="tl">
                    <a:srgbClr val="000000">
                      <a:alpha val="43137"/>
                    </a:srgbClr>
                  </a:outerShdw>
                </a:effectLst>
                <a:ea typeface="ＭＳ Ｐゴシック"/>
              </a:rPr>
              <a:t>Aanmelden en inschrijven</a:t>
            </a:r>
            <a:endParaRPr lang="nl-NL" sz="7200" b="1" dirty="0">
              <a:solidFill>
                <a:schemeClr val="bg1"/>
              </a:solidFill>
              <a:effectLst>
                <a:outerShdw blurRad="38100" dist="38100" dir="2700000" algn="tl">
                  <a:srgbClr val="000000">
                    <a:alpha val="43137"/>
                  </a:srgbClr>
                </a:outerShdw>
              </a:effectLst>
              <a:latin typeface="Arial" charset="0"/>
            </a:endParaRPr>
          </a:p>
          <a:p>
            <a:pPr algn="ctr">
              <a:defRPr/>
            </a:pPr>
            <a:endParaRPr lang="nl-NL" b="1" dirty="0">
              <a:solidFill>
                <a:schemeClr val="bg1"/>
              </a:solidFill>
              <a:latin typeface="Arial" charset="0"/>
            </a:endParaRPr>
          </a:p>
          <a:p>
            <a:pPr algn="ctr">
              <a:defRPr/>
            </a:pPr>
            <a:endParaRPr lang="nl-NL" b="1" dirty="0">
              <a:solidFill>
                <a:schemeClr val="bg1"/>
              </a:solidFill>
              <a:latin typeface="Arial" charset="0"/>
            </a:endParaRPr>
          </a:p>
          <a:p>
            <a:pPr algn="ctr">
              <a:defRPr/>
            </a:pPr>
            <a:endParaRPr lang="nl-NL" b="1" dirty="0">
              <a:solidFill>
                <a:schemeClr val="bg1"/>
              </a:solidFill>
              <a:latin typeface="Arial" charset="0"/>
            </a:endParaRPr>
          </a:p>
          <a:p>
            <a:pPr algn="ctr">
              <a:defRPr/>
            </a:pPr>
            <a:endParaRPr lang="nl-NL" b="1" dirty="0">
              <a:solidFill>
                <a:schemeClr val="bg1"/>
              </a:solidFill>
              <a:latin typeface="Arial" charset="0"/>
            </a:endParaRPr>
          </a:p>
        </p:txBody>
      </p:sp>
      <p:sp>
        <p:nvSpPr>
          <p:cNvPr id="16388" name="Tijdelijke aanduiding voor dianummer 4"/>
          <p:cNvSpPr>
            <a:spLocks noGrp="1"/>
          </p:cNvSpPr>
          <p:nvPr>
            <p:ph type="sldNum" sz="quarter" idx="14"/>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aseline="-25000">
                <a:solidFill>
                  <a:schemeClr val="tx1"/>
                </a:solidFill>
                <a:latin typeface="Arial" panose="020B0604020202020204" pitchFamily="34" charset="0"/>
                <a:ea typeface="ＭＳ Ｐゴシック" panose="020B0600070205080204" pitchFamily="34" charset="-128"/>
              </a:defRPr>
            </a:lvl1pPr>
            <a:lvl2pPr marL="990575" indent="-380990">
              <a:defRPr sz="3200" baseline="-25000">
                <a:solidFill>
                  <a:schemeClr val="tx1"/>
                </a:solidFill>
                <a:latin typeface="Arial" panose="020B0604020202020204" pitchFamily="34" charset="0"/>
                <a:ea typeface="ＭＳ Ｐゴシック" panose="020B0600070205080204" pitchFamily="34" charset="-128"/>
              </a:defRPr>
            </a:lvl2pPr>
            <a:lvl3pPr marL="1523962" indent="-304792">
              <a:defRPr sz="3200" baseline="-25000">
                <a:solidFill>
                  <a:schemeClr val="tx1"/>
                </a:solidFill>
                <a:latin typeface="Arial" panose="020B0604020202020204" pitchFamily="34" charset="0"/>
                <a:ea typeface="ＭＳ Ｐゴシック" panose="020B0600070205080204" pitchFamily="34" charset="-128"/>
              </a:defRPr>
            </a:lvl3pPr>
            <a:lvl4pPr marL="2133547" indent="-304792">
              <a:defRPr sz="3200" baseline="-25000">
                <a:solidFill>
                  <a:schemeClr val="tx1"/>
                </a:solidFill>
                <a:latin typeface="Arial" panose="020B0604020202020204" pitchFamily="34" charset="0"/>
                <a:ea typeface="ＭＳ Ｐゴシック" panose="020B0600070205080204" pitchFamily="34" charset="-128"/>
              </a:defRPr>
            </a:lvl4pPr>
            <a:lvl5pPr marL="2743131" indent="-304792">
              <a:defRPr sz="3200" baseline="-25000">
                <a:solidFill>
                  <a:schemeClr val="tx1"/>
                </a:solidFill>
                <a:latin typeface="Arial" panose="020B0604020202020204" pitchFamily="34" charset="0"/>
                <a:ea typeface="ＭＳ Ｐゴシック" panose="020B0600070205080204" pitchFamily="34" charset="-128"/>
              </a:defRPr>
            </a:lvl5pPr>
            <a:lvl6pPr marL="3352716" indent="-304792" eaLnBrk="0" fontAlgn="base" hangingPunct="0">
              <a:spcBef>
                <a:spcPct val="0"/>
              </a:spcBef>
              <a:spcAft>
                <a:spcPct val="0"/>
              </a:spcAft>
              <a:defRPr sz="3200" baseline="-25000">
                <a:solidFill>
                  <a:schemeClr val="tx1"/>
                </a:solidFill>
                <a:latin typeface="Arial" panose="020B0604020202020204" pitchFamily="34" charset="0"/>
                <a:ea typeface="ＭＳ Ｐゴシック" panose="020B0600070205080204" pitchFamily="34" charset="-128"/>
              </a:defRPr>
            </a:lvl6pPr>
            <a:lvl7pPr marL="3962301" indent="-304792" eaLnBrk="0" fontAlgn="base" hangingPunct="0">
              <a:spcBef>
                <a:spcPct val="0"/>
              </a:spcBef>
              <a:spcAft>
                <a:spcPct val="0"/>
              </a:spcAft>
              <a:defRPr sz="3200" baseline="-25000">
                <a:solidFill>
                  <a:schemeClr val="tx1"/>
                </a:solidFill>
                <a:latin typeface="Arial" panose="020B0604020202020204" pitchFamily="34" charset="0"/>
                <a:ea typeface="ＭＳ Ｐゴシック" panose="020B0600070205080204" pitchFamily="34" charset="-128"/>
              </a:defRPr>
            </a:lvl7pPr>
            <a:lvl8pPr marL="4571886" indent="-304792" eaLnBrk="0" fontAlgn="base" hangingPunct="0">
              <a:spcBef>
                <a:spcPct val="0"/>
              </a:spcBef>
              <a:spcAft>
                <a:spcPct val="0"/>
              </a:spcAft>
              <a:defRPr sz="3200" baseline="-25000">
                <a:solidFill>
                  <a:schemeClr val="tx1"/>
                </a:solidFill>
                <a:latin typeface="Arial" panose="020B0604020202020204" pitchFamily="34" charset="0"/>
                <a:ea typeface="ＭＳ Ｐゴシック" panose="020B0600070205080204" pitchFamily="34" charset="-128"/>
              </a:defRPr>
            </a:lvl8pPr>
            <a:lvl9pPr marL="5181470" indent="-304792" eaLnBrk="0" fontAlgn="base" hangingPunct="0">
              <a:spcBef>
                <a:spcPct val="0"/>
              </a:spcBef>
              <a:spcAft>
                <a:spcPct val="0"/>
              </a:spcAft>
              <a:defRPr sz="3200" baseline="-25000">
                <a:solidFill>
                  <a:schemeClr val="tx1"/>
                </a:solidFill>
                <a:latin typeface="Arial" panose="020B0604020202020204" pitchFamily="34" charset="0"/>
                <a:ea typeface="ＭＳ Ｐゴシック" panose="020B0600070205080204" pitchFamily="34" charset="-128"/>
              </a:defRPr>
            </a:lvl9pPr>
          </a:lstStyle>
          <a:p>
            <a:pPr defTabSz="1219170" eaLnBrk="0" fontAlgn="base" hangingPunct="0">
              <a:spcBef>
                <a:spcPct val="0"/>
              </a:spcBef>
              <a:spcAft>
                <a:spcPct val="0"/>
              </a:spcAft>
            </a:pPr>
            <a:fld id="{951619EB-86F8-4828-A735-0C5DBDD098AA}" type="slidenum">
              <a:rPr lang="nl-NL" altLang="nl-NL" sz="1333" baseline="0">
                <a:solidFill>
                  <a:srgbClr val="898989"/>
                </a:solidFill>
              </a:rPr>
              <a:pPr defTabSz="1219170" eaLnBrk="0" fontAlgn="base" hangingPunct="0">
                <a:spcBef>
                  <a:spcPct val="0"/>
                </a:spcBef>
                <a:spcAft>
                  <a:spcPct val="0"/>
                </a:spcAft>
              </a:pPr>
              <a:t>26</a:t>
            </a:fld>
            <a:endParaRPr lang="nl-NL" altLang="nl-NL" sz="1333" baseline="0">
              <a:solidFill>
                <a:srgbClr val="898989"/>
              </a:solidFill>
            </a:endParaRPr>
          </a:p>
        </p:txBody>
      </p:sp>
    </p:spTree>
    <p:extLst>
      <p:ext uri="{BB962C8B-B14F-4D97-AF65-F5344CB8AC3E}">
        <p14:creationId xmlns:p14="http://schemas.microsoft.com/office/powerpoint/2010/main" val="9251180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47A438-72A9-4DBD-96C9-0D7D20D93828}"/>
              </a:ext>
            </a:extLst>
          </p:cNvPr>
          <p:cNvSpPr>
            <a:spLocks noGrp="1"/>
          </p:cNvSpPr>
          <p:nvPr>
            <p:ph type="title"/>
          </p:nvPr>
        </p:nvSpPr>
        <p:spPr/>
        <p:txBody>
          <a:bodyPr/>
          <a:lstStyle/>
          <a:p>
            <a:r>
              <a:rPr lang="nl-NL" b="1" dirty="0"/>
              <a:t>Aanmelden</a:t>
            </a:r>
            <a:endParaRPr lang="en-NL" b="1" dirty="0"/>
          </a:p>
        </p:txBody>
      </p:sp>
      <p:sp>
        <p:nvSpPr>
          <p:cNvPr id="4" name="Content Placeholder 3">
            <a:extLst>
              <a:ext uri="{FF2B5EF4-FFF2-40B4-BE49-F238E27FC236}">
                <a16:creationId xmlns:a16="http://schemas.microsoft.com/office/drawing/2014/main" id="{5664DDA7-57C8-4396-8D05-A8DD7B12D692}"/>
              </a:ext>
            </a:extLst>
          </p:cNvPr>
          <p:cNvSpPr>
            <a:spLocks noGrp="1"/>
          </p:cNvSpPr>
          <p:nvPr>
            <p:ph idx="1"/>
          </p:nvPr>
        </p:nvSpPr>
        <p:spPr/>
        <p:txBody>
          <a:bodyPr vert="horz" lIns="91440" tIns="45720" rIns="91440" bIns="45720" rtlCol="0" anchor="t">
            <a:normAutofit/>
          </a:bodyPr>
          <a:lstStyle/>
          <a:p>
            <a:pPr marL="0" indent="0">
              <a:lnSpc>
                <a:spcPct val="150000"/>
              </a:lnSpc>
              <a:buNone/>
              <a:defRPr/>
            </a:pPr>
            <a:r>
              <a:rPr lang="nl-NL" altLang="nl-NL" sz="2400" b="1" dirty="0">
                <a:latin typeface="Arial"/>
                <a:ea typeface="ＭＳ Ｐゴシック"/>
                <a:cs typeface="Arial"/>
              </a:rPr>
              <a:t>Uiterlijk vóór 1 mei 2024 aanmelden via Studielink</a:t>
            </a:r>
            <a:br>
              <a:rPr lang="nl-NL" altLang="nl-NL" b="1" dirty="0">
                <a:latin typeface="Arial" panose="020B0604020202020204" pitchFamily="34" charset="0"/>
                <a:ea typeface="ＭＳ Ｐゴシック" panose="020B0600070205080204" pitchFamily="34" charset="-128"/>
                <a:cs typeface="Arial" panose="020B0604020202020204" pitchFamily="34" charset="0"/>
              </a:rPr>
            </a:br>
            <a:r>
              <a:rPr lang="nl-NL" sz="2000" dirty="0">
                <a:latin typeface="Arial"/>
                <a:cs typeface="Arial"/>
              </a:rPr>
              <a:t>Uitzonderingen:</a:t>
            </a:r>
          </a:p>
          <a:p>
            <a:pPr marL="0" indent="0">
              <a:buFont typeface="Arial"/>
              <a:buNone/>
              <a:defRPr/>
            </a:pPr>
            <a:r>
              <a:rPr lang="nl-NL" sz="2000" dirty="0">
                <a:latin typeface="Arial"/>
                <a:cs typeface="Arial"/>
              </a:rPr>
              <a:t>	- Fixusopleidingen (aanmelden vóór 15 januari 2024)</a:t>
            </a:r>
          </a:p>
          <a:p>
            <a:pPr lvl="1">
              <a:buFont typeface="Wingdings" panose="05000000000000000000" pitchFamily="2" charset="2"/>
              <a:buChar char="Ø"/>
              <a:defRPr/>
            </a:pPr>
            <a:r>
              <a:rPr lang="nl-NL" sz="2000" i="1" dirty="0">
                <a:latin typeface="Arial"/>
                <a:cs typeface="Arial"/>
              </a:rPr>
              <a:t>uitslag decentrale selectie: 15 april 2024</a:t>
            </a:r>
            <a:endParaRPr lang="nl-NL" sz="2000" i="1" dirty="0">
              <a:latin typeface="Arial" charset="0"/>
              <a:cs typeface="Arial"/>
            </a:endParaRPr>
          </a:p>
          <a:p>
            <a:pPr marL="0" indent="0">
              <a:buFont typeface="Arial"/>
              <a:buNone/>
              <a:defRPr/>
            </a:pPr>
            <a:r>
              <a:rPr lang="nl-NL" sz="2000" dirty="0">
                <a:latin typeface="Arial" charset="0"/>
              </a:rPr>
              <a:t>	- Aanvullende eisen (sport, kunst)</a:t>
            </a:r>
          </a:p>
          <a:p>
            <a:pPr marL="0" indent="0">
              <a:buFont typeface="Arial"/>
              <a:buNone/>
              <a:defRPr/>
            </a:pPr>
            <a:r>
              <a:rPr lang="nl-NL" sz="2000" dirty="0">
                <a:latin typeface="Arial" charset="0"/>
              </a:rPr>
              <a:t>	- Andere aanmelddatum</a:t>
            </a:r>
          </a:p>
          <a:p>
            <a:pPr>
              <a:lnSpc>
                <a:spcPct val="150000"/>
              </a:lnSpc>
              <a:defRPr/>
            </a:pPr>
            <a:r>
              <a:rPr lang="nl-NL" sz="2000" dirty="0">
                <a:latin typeface="Arial"/>
                <a:cs typeface="Arial"/>
              </a:rPr>
              <a:t>Studiekeuzecheck (niet bindend)</a:t>
            </a:r>
            <a:endParaRPr lang="nl-NL" sz="2000" dirty="0">
              <a:latin typeface="Arial" charset="0"/>
              <a:cs typeface="Arial"/>
            </a:endParaRPr>
          </a:p>
          <a:p>
            <a:pPr marL="0" indent="0">
              <a:buNone/>
            </a:pPr>
            <a:endParaRPr lang="nl-NL" altLang="nl-NL" dirty="0">
              <a:latin typeface="Arial" panose="020B0604020202020204" pitchFamily="34" charset="0"/>
              <a:ea typeface="ＭＳ Ｐゴシック" panose="020B0600070205080204" pitchFamily="34" charset="-128"/>
              <a:cs typeface="Arial" panose="020B0604020202020204" pitchFamily="34" charset="0"/>
            </a:endParaRPr>
          </a:p>
          <a:p>
            <a:endParaRPr lang="en-NL" dirty="0"/>
          </a:p>
        </p:txBody>
      </p:sp>
      <p:pic>
        <p:nvPicPr>
          <p:cNvPr id="5" name="Picture 7">
            <a:extLst>
              <a:ext uri="{FF2B5EF4-FFF2-40B4-BE49-F238E27FC236}">
                <a16:creationId xmlns:a16="http://schemas.microsoft.com/office/drawing/2014/main" id="{E654327F-E0C6-4FDE-8A15-B5131ABCB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9949" y="3972598"/>
            <a:ext cx="5071481" cy="2204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8397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2"/>
          <p:cNvSpPr>
            <a:spLocks noGrp="1"/>
          </p:cNvSpPr>
          <p:nvPr>
            <p:ph type="title"/>
          </p:nvPr>
        </p:nvSpPr>
        <p:spPr/>
        <p:txBody>
          <a:bodyPr/>
          <a:lstStyle/>
          <a:p>
            <a:r>
              <a:rPr lang="nl-NL" b="1" dirty="0"/>
              <a:t>Aanmelden en inschrijven</a:t>
            </a:r>
          </a:p>
        </p:txBody>
      </p:sp>
      <p:sp>
        <p:nvSpPr>
          <p:cNvPr id="20482" name="Tijdelijke aanduiding voor inhoud 2"/>
          <p:cNvSpPr>
            <a:spLocks noGrp="1"/>
          </p:cNvSpPr>
          <p:nvPr>
            <p:ph idx="1"/>
          </p:nvPr>
        </p:nvSpPr>
        <p:spPr bwMode="auto">
          <a:xfrm>
            <a:off x="838200" y="1912535"/>
            <a:ext cx="10515600" cy="43513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0" indent="0">
              <a:buNone/>
            </a:pPr>
            <a:endParaRPr lang="nl-NL" altLang="nl-NL">
              <a:latin typeface="Arial" pitchFamily="34" charset="0"/>
              <a:ea typeface="ＭＳ Ｐゴシック" pitchFamily="34" charset="-128"/>
            </a:endParaRPr>
          </a:p>
          <a:p>
            <a:pPr marL="0" indent="0">
              <a:buNone/>
            </a:pPr>
            <a:endParaRPr lang="nl-NL" altLang="nl-NL">
              <a:latin typeface="Arial" pitchFamily="34" charset="0"/>
              <a:ea typeface="ＭＳ Ｐゴシック" pitchFamily="34" charset="-128"/>
            </a:endParaRPr>
          </a:p>
          <a:p>
            <a:pPr>
              <a:buFont typeface="Arial" pitchFamily="34" charset="0"/>
              <a:buChar char="•"/>
            </a:pPr>
            <a:endParaRPr lang="nl-NL" altLang="nl-NL">
              <a:latin typeface="Arial" pitchFamily="34" charset="0"/>
              <a:ea typeface="ＭＳ Ｐゴシック" pitchFamily="34" charset="-128"/>
            </a:endParaRPr>
          </a:p>
        </p:txBody>
      </p:sp>
      <p:pic>
        <p:nvPicPr>
          <p:cNvPr id="4098" name="Picture 2" descr="http://www.rug.nl/ucg/photos/Studielink.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141" y="1721376"/>
            <a:ext cx="4497757" cy="2224175"/>
          </a:xfrm>
          <a:prstGeom prst="rect">
            <a:avLst/>
          </a:prstGeom>
          <a:noFill/>
          <a:extLst>
            <a:ext uri="{909E8E84-426E-40dd-AFC4-6F175D3DCCD1}">
              <a14:hiddenFill xmlns:a14="http://schemas.microsoft.com/office/drawing/2010/main" xmlns="">
                <a:solidFill>
                  <a:srgbClr val="FFFFFF"/>
                </a:solidFill>
              </a14:hiddenFill>
            </a:ext>
          </a:extLst>
        </p:spPr>
      </p:pic>
      <p:sp>
        <p:nvSpPr>
          <p:cNvPr id="9" name="AutoShape 2" descr="Afbeeldingsresultaat voor studeermeteenplan"/>
          <p:cNvSpPr>
            <a:spLocks noChangeAspect="1" noChangeArrowheads="1"/>
          </p:cNvSpPr>
          <p:nvPr/>
        </p:nvSpPr>
        <p:spPr bwMode="auto">
          <a:xfrm>
            <a:off x="1679575"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219170" eaLnBrk="0" fontAlgn="base" hangingPunct="0">
              <a:spcBef>
                <a:spcPct val="0"/>
              </a:spcBef>
              <a:spcAft>
                <a:spcPct val="0"/>
              </a:spcAft>
              <a:defRPr/>
            </a:pPr>
            <a:endParaRPr lang="nl-NL" sz="2400" baseline="-25000">
              <a:solidFill>
                <a:prstClr val="black"/>
              </a:solidFill>
              <a:latin typeface="Arial" panose="020B0604020202020204" pitchFamily="34" charset="0"/>
              <a:ea typeface="ＭＳ Ｐゴシック" panose="020B0600070205080204" pitchFamily="34" charset="-128"/>
            </a:endParaRPr>
          </a:p>
        </p:txBody>
      </p:sp>
      <p:pic>
        <p:nvPicPr>
          <p:cNvPr id="10" name="Afbeelding 9">
            <a:hlinkClick r:id="rId5"/>
          </p:cNvPr>
          <p:cNvPicPr>
            <a:picLocks noChangeAspect="1"/>
          </p:cNvPicPr>
          <p:nvPr/>
        </p:nvPicPr>
        <p:blipFill>
          <a:blip r:embed="rId6"/>
          <a:stretch>
            <a:fillRect/>
          </a:stretch>
        </p:blipFill>
        <p:spPr>
          <a:xfrm>
            <a:off x="730349" y="4358042"/>
            <a:ext cx="4497757" cy="1905831"/>
          </a:xfrm>
          <a:prstGeom prst="rect">
            <a:avLst/>
          </a:prstGeom>
        </p:spPr>
      </p:pic>
      <p:pic>
        <p:nvPicPr>
          <p:cNvPr id="8194" name="Picture 2" descr="DigiD app: snel en veilig inloggen met je iPhone in 5 stappen">
            <a:extLst>
              <a:ext uri="{FF2B5EF4-FFF2-40B4-BE49-F238E27FC236}">
                <a16:creationId xmlns:a16="http://schemas.microsoft.com/office/drawing/2014/main" id="{511B7FD7-39BD-40AC-8809-ECFAEAA4333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95338" y="1721375"/>
            <a:ext cx="6489438" cy="4542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47416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7412"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nl-NL" altLang="nl-NL" dirty="0">
                <a:latin typeface="Arial" panose="020B0604020202020204" pitchFamily="34" charset="0"/>
                <a:ea typeface="ＭＳ Ｐゴシック" panose="020B0600070205080204" pitchFamily="34" charset="-128"/>
                <a:cs typeface="Arial" panose="020B0604020202020204" pitchFamily="34" charset="0"/>
              </a:rPr>
              <a:t>Nog geen keuze gemaakt?</a:t>
            </a:r>
          </a:p>
        </p:txBody>
      </p:sp>
      <p:sp>
        <p:nvSpPr>
          <p:cNvPr id="17410" name="Tijdelijke aanduiding voor inhoud 2"/>
          <p:cNvSpPr>
            <a:spLocks noGrp="1"/>
          </p:cNvSpPr>
          <p:nvPr>
            <p:ph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lgn="r">
              <a:buFont typeface="Arial" panose="020B0604020202020204" pitchFamily="34" charset="0"/>
              <a:buChar char="•"/>
            </a:pPr>
            <a:endParaRPr lang="nl-NL" altLang="nl-NL">
              <a:latin typeface="Arial" panose="020B0604020202020204" pitchFamily="34" charset="0"/>
              <a:ea typeface="ＭＳ Ｐゴシック" panose="020B0600070205080204" pitchFamily="34" charset="-128"/>
              <a:cs typeface="Arial" panose="020B0604020202020204" pitchFamily="34" charset="0"/>
            </a:endParaRPr>
          </a:p>
          <a:p>
            <a:pPr eaLnBrk="1" hangingPunct="1">
              <a:buFont typeface="Arial" pitchFamily="34" charset="0"/>
              <a:buChar char="•"/>
            </a:pPr>
            <a:r>
              <a:rPr lang="nl-NL" altLang="nl-NL" sz="2667">
                <a:latin typeface="Arial" pitchFamily="34" charset="0"/>
                <a:ea typeface="ＭＳ Ｐゴシック" pitchFamily="34" charset="-128"/>
                <a:cs typeface="Arial" pitchFamily="34" charset="0"/>
              </a:rPr>
              <a:t>Testen bij decaan of via internet</a:t>
            </a:r>
          </a:p>
          <a:p>
            <a:pPr eaLnBrk="1" hangingPunct="1">
              <a:buFont typeface="Arial" pitchFamily="34" charset="0"/>
              <a:buChar char="•"/>
            </a:pPr>
            <a:r>
              <a:rPr lang="nl-NL" altLang="nl-NL" sz="2667">
                <a:latin typeface="Arial" pitchFamily="34" charset="0"/>
                <a:ea typeface="ＭＳ Ｐゴシック" pitchFamily="34" charset="-128"/>
                <a:cs typeface="Arial" pitchFamily="34" charset="0"/>
              </a:rPr>
              <a:t>Adviesgesprek/cursus</a:t>
            </a:r>
          </a:p>
          <a:p>
            <a:pPr eaLnBrk="1" hangingPunct="1">
              <a:buFont typeface="Arial" pitchFamily="34" charset="0"/>
              <a:buChar char="•"/>
            </a:pPr>
            <a:r>
              <a:rPr lang="nl-NL" altLang="nl-NL" sz="2667">
                <a:latin typeface="Arial" pitchFamily="34" charset="0"/>
                <a:ea typeface="ＭＳ Ｐゴシック" pitchFamily="34" charset="-128"/>
                <a:cs typeface="Arial" pitchFamily="34" charset="0"/>
              </a:rPr>
              <a:t>www.studiekeuze123.nl</a:t>
            </a:r>
          </a:p>
          <a:p>
            <a:pPr eaLnBrk="1" hangingPunct="1">
              <a:buFont typeface="Arial" pitchFamily="34" charset="0"/>
              <a:buChar char="•"/>
            </a:pPr>
            <a:r>
              <a:rPr lang="nl-NL" altLang="nl-NL" sz="2667">
                <a:latin typeface="Arial" pitchFamily="34" charset="0"/>
                <a:ea typeface="ＭＳ Ｐゴシック" pitchFamily="34" charset="-128"/>
                <a:cs typeface="Arial" pitchFamily="34" charset="0"/>
              </a:rPr>
              <a:t>www.tkmst.nl</a:t>
            </a:r>
          </a:p>
          <a:p>
            <a:pPr eaLnBrk="1" hangingPunct="1">
              <a:buFont typeface="Arial" pitchFamily="34" charset="0"/>
              <a:buChar char="•"/>
            </a:pPr>
            <a:r>
              <a:rPr lang="nl-NL" altLang="nl-NL" sz="2667">
                <a:latin typeface="Arial" pitchFamily="34" charset="0"/>
                <a:ea typeface="ＭＳ Ｐゴシック" pitchFamily="34" charset="-128"/>
                <a:cs typeface="Arial" pitchFamily="34" charset="0"/>
              </a:rPr>
              <a:t>www.icares.com</a:t>
            </a:r>
          </a:p>
          <a:p>
            <a:pPr eaLnBrk="1" hangingPunct="1">
              <a:buFont typeface="Arial" pitchFamily="34" charset="0"/>
              <a:buChar char="•"/>
            </a:pPr>
            <a:r>
              <a:rPr lang="nl-NL" altLang="nl-NL" sz="2667">
                <a:latin typeface="Arial" pitchFamily="34" charset="0"/>
                <a:ea typeface="ＭＳ Ｐゴシック" pitchFamily="34" charset="-128"/>
                <a:cs typeface="Arial" pitchFamily="34" charset="0"/>
              </a:rPr>
              <a:t>www.hanze.nl/studiekeuze</a:t>
            </a:r>
          </a:p>
        </p:txBody>
      </p:sp>
      <p:sp>
        <p:nvSpPr>
          <p:cNvPr id="4" name="Tekstvak 3"/>
          <p:cNvSpPr txBox="1"/>
          <p:nvPr/>
        </p:nvSpPr>
        <p:spPr>
          <a:xfrm>
            <a:off x="7344139" y="2372883"/>
            <a:ext cx="2496277" cy="584775"/>
          </a:xfrm>
          <a:prstGeom prst="rect">
            <a:avLst/>
          </a:prstGeom>
          <a:noFill/>
        </p:spPr>
        <p:txBody>
          <a:bodyPr wrap="square" rtlCol="0">
            <a:spAutoFit/>
          </a:bodyPr>
          <a:lstStyle/>
          <a:p>
            <a:pPr defTabSz="1219170" eaLnBrk="0" fontAlgn="base" hangingPunct="0">
              <a:spcBef>
                <a:spcPct val="0"/>
              </a:spcBef>
              <a:spcAft>
                <a:spcPct val="0"/>
              </a:spcAft>
              <a:defRPr/>
            </a:pPr>
            <a:r>
              <a:rPr lang="nl-NL" sz="3200" baseline="-25000">
                <a:solidFill>
                  <a:prstClr val="black"/>
                </a:solidFill>
                <a:latin typeface="Arial" panose="020B0604020202020204" pitchFamily="34" charset="0"/>
                <a:ea typeface="ＭＳ Ｐゴシック" panose="020B0600070205080204" pitchFamily="34" charset="-128"/>
              </a:rPr>
              <a:t>Invoegen</a:t>
            </a:r>
            <a:r>
              <a:rPr lang="nl-NL" sz="3200">
                <a:solidFill>
                  <a:prstClr val="black"/>
                </a:solidFill>
                <a:latin typeface="Arial" panose="020B0604020202020204" pitchFamily="34" charset="0"/>
                <a:ea typeface="ＭＳ Ｐゴシック" panose="020B0600070205080204" pitchFamily="34" charset="-128"/>
              </a:rPr>
              <a:t> foto</a:t>
            </a:r>
            <a:endParaRPr lang="nl-NL" sz="3200" baseline="-25000">
              <a:solidFill>
                <a:prstClr val="black"/>
              </a:solidFill>
              <a:latin typeface="Arial" panose="020B0604020202020204" pitchFamily="34" charset="0"/>
              <a:ea typeface="ＭＳ Ｐゴシック" panose="020B0600070205080204" pitchFamily="34" charset="-128"/>
            </a:endParaRPr>
          </a:p>
        </p:txBody>
      </p:sp>
      <p:pic>
        <p:nvPicPr>
          <p:cNvPr id="2" name="Afbeelding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0"/>
            <a:ext cx="8308317" cy="6923598"/>
          </a:xfrm>
          <a:prstGeom prst="rect">
            <a:avLst/>
          </a:prstGeom>
        </p:spPr>
      </p:pic>
    </p:spTree>
    <p:extLst>
      <p:ext uri="{BB962C8B-B14F-4D97-AF65-F5344CB8AC3E}">
        <p14:creationId xmlns:p14="http://schemas.microsoft.com/office/powerpoint/2010/main" val="30201693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31A6DC2A-F667-804C-8423-C4443FAF2745}"/>
              </a:ext>
            </a:extLst>
          </p:cNvPr>
          <p:cNvSpPr>
            <a:spLocks noGrp="1"/>
          </p:cNvSpPr>
          <p:nvPr>
            <p:ph type="title"/>
          </p:nvPr>
        </p:nvSpPr>
        <p:spPr>
          <a:xfrm>
            <a:off x="904500" y="1033094"/>
            <a:ext cx="4527000" cy="3430313"/>
          </a:xfrm>
        </p:spPr>
        <p:txBody>
          <a:bodyPr/>
          <a:lstStyle/>
          <a:p>
            <a:pPr algn="ctr"/>
            <a:r>
              <a:rPr lang="en-GB" sz="4000" b="1" dirty="0" err="1">
                <a:solidFill>
                  <a:srgbClr val="EE7F00"/>
                </a:solidFill>
              </a:rPr>
              <a:t>Waar</a:t>
            </a:r>
            <a:r>
              <a:rPr lang="en-GB" sz="4000" b="1" dirty="0">
                <a:solidFill>
                  <a:srgbClr val="EE7F00"/>
                </a:solidFill>
              </a:rPr>
              <a:t> </a:t>
            </a:r>
            <a:r>
              <a:rPr lang="en-GB" sz="4000" b="1" dirty="0" err="1">
                <a:solidFill>
                  <a:srgbClr val="EE7F00"/>
                </a:solidFill>
              </a:rPr>
              <a:t>gaan</a:t>
            </a:r>
            <a:r>
              <a:rPr lang="en-GB" sz="4000" b="1" dirty="0">
                <a:solidFill>
                  <a:srgbClr val="EE7F00"/>
                </a:solidFill>
              </a:rPr>
              <a:t> we het over </a:t>
            </a:r>
            <a:r>
              <a:rPr lang="en-GB" sz="4000" b="1" dirty="0" err="1">
                <a:solidFill>
                  <a:srgbClr val="EE7F00"/>
                </a:solidFill>
              </a:rPr>
              <a:t>hebben</a:t>
            </a:r>
            <a:r>
              <a:rPr lang="en-GB" sz="4000" b="1" dirty="0">
                <a:solidFill>
                  <a:srgbClr val="EE7F00"/>
                </a:solidFill>
              </a:rPr>
              <a:t>?</a:t>
            </a:r>
          </a:p>
        </p:txBody>
      </p:sp>
      <p:sp>
        <p:nvSpPr>
          <p:cNvPr id="9" name="Tijdelijke aanduiding voor tekst 8">
            <a:extLst>
              <a:ext uri="{FF2B5EF4-FFF2-40B4-BE49-F238E27FC236}">
                <a16:creationId xmlns:a16="http://schemas.microsoft.com/office/drawing/2014/main" id="{CAF3F973-FDAC-5F47-865E-88E6C0451F44}"/>
              </a:ext>
            </a:extLst>
          </p:cNvPr>
          <p:cNvSpPr>
            <a:spLocks noGrp="1"/>
          </p:cNvSpPr>
          <p:nvPr>
            <p:ph type="body" sz="quarter" idx="11"/>
          </p:nvPr>
        </p:nvSpPr>
        <p:spPr>
          <a:xfrm>
            <a:off x="1067685" y="4484542"/>
            <a:ext cx="3960000" cy="900000"/>
          </a:xfrm>
        </p:spPr>
        <p:txBody>
          <a:bodyPr/>
          <a:lstStyle/>
          <a:p>
            <a:pPr marL="342900" indent="-342900">
              <a:buFont typeface="Arial" panose="020B0604020202020204" pitchFamily="34" charset="0"/>
              <a:buChar char="•"/>
            </a:pPr>
            <a:r>
              <a:rPr lang="en-GB" sz="2800" dirty="0" err="1">
                <a:solidFill>
                  <a:srgbClr val="EE7F00"/>
                </a:solidFill>
                <a:effectLst>
                  <a:outerShdw blurRad="38100" dist="38100" dir="2700000" algn="tl">
                    <a:srgbClr val="000000">
                      <a:alpha val="43137"/>
                    </a:srgbClr>
                  </a:outerShdw>
                </a:effectLst>
              </a:rPr>
              <a:t>Studeren</a:t>
            </a:r>
            <a:r>
              <a:rPr lang="en-GB" sz="2800" dirty="0">
                <a:solidFill>
                  <a:srgbClr val="EE7F00"/>
                </a:solidFill>
                <a:effectLst>
                  <a:outerShdw blurRad="38100" dist="38100" dir="2700000" algn="tl">
                    <a:srgbClr val="000000">
                      <a:alpha val="43137"/>
                    </a:srgbClr>
                  </a:outerShdw>
                </a:effectLst>
              </a:rPr>
              <a:t> </a:t>
            </a:r>
            <a:r>
              <a:rPr lang="en-GB" sz="2800" dirty="0" err="1">
                <a:solidFill>
                  <a:srgbClr val="EE7F00"/>
                </a:solidFill>
                <a:effectLst>
                  <a:outerShdw blurRad="38100" dist="38100" dir="2700000" algn="tl">
                    <a:srgbClr val="000000">
                      <a:alpha val="43137"/>
                    </a:srgbClr>
                  </a:outerShdw>
                </a:effectLst>
              </a:rPr>
              <a:t>aan</a:t>
            </a:r>
            <a:r>
              <a:rPr lang="en-GB" sz="2800" dirty="0">
                <a:solidFill>
                  <a:srgbClr val="EE7F00"/>
                </a:solidFill>
                <a:effectLst>
                  <a:outerShdw blurRad="38100" dist="38100" dir="2700000" algn="tl">
                    <a:srgbClr val="000000">
                      <a:alpha val="43137"/>
                    </a:srgbClr>
                  </a:outerShdw>
                </a:effectLst>
              </a:rPr>
              <a:t> het HBO</a:t>
            </a:r>
          </a:p>
          <a:p>
            <a:pPr marL="342900" indent="-342900">
              <a:buFont typeface="Arial" panose="020B0604020202020204" pitchFamily="34" charset="0"/>
              <a:buChar char="•"/>
            </a:pPr>
            <a:r>
              <a:rPr lang="en-GB" sz="2800" dirty="0" err="1">
                <a:solidFill>
                  <a:srgbClr val="EE7F00"/>
                </a:solidFill>
                <a:effectLst>
                  <a:outerShdw blurRad="38100" dist="38100" dir="2700000" algn="tl">
                    <a:srgbClr val="000000">
                      <a:alpha val="43137"/>
                    </a:srgbClr>
                  </a:outerShdw>
                </a:effectLst>
              </a:rPr>
              <a:t>Opleiding</a:t>
            </a:r>
            <a:r>
              <a:rPr lang="en-GB" sz="2800" dirty="0">
                <a:solidFill>
                  <a:srgbClr val="EE7F00"/>
                </a:solidFill>
                <a:effectLst>
                  <a:outerShdw blurRad="38100" dist="38100" dir="2700000" algn="tl">
                    <a:srgbClr val="000000">
                      <a:alpha val="43137"/>
                    </a:srgbClr>
                  </a:outerShdw>
                </a:effectLst>
              </a:rPr>
              <a:t> </a:t>
            </a:r>
            <a:r>
              <a:rPr lang="en-GB" sz="2800" dirty="0" err="1">
                <a:solidFill>
                  <a:srgbClr val="EE7F00"/>
                </a:solidFill>
                <a:effectLst>
                  <a:outerShdw blurRad="38100" dist="38100" dir="2700000" algn="tl">
                    <a:srgbClr val="000000">
                      <a:alpha val="43137"/>
                    </a:srgbClr>
                  </a:outerShdw>
                </a:effectLst>
              </a:rPr>
              <a:t>kiezen</a:t>
            </a:r>
            <a:endParaRPr lang="en-GB" sz="2800" dirty="0">
              <a:solidFill>
                <a:srgbClr val="EE7F00"/>
              </a:solidFill>
              <a:effectLst>
                <a:outerShdw blurRad="38100" dist="38100" dir="2700000" algn="tl">
                  <a:srgbClr val="000000">
                    <a:alpha val="43137"/>
                  </a:srgbClr>
                </a:outerShdw>
              </a:effectLst>
            </a:endParaRPr>
          </a:p>
          <a:p>
            <a:pPr marL="342900" indent="-342900">
              <a:buFont typeface="Arial" panose="020B0604020202020204" pitchFamily="34" charset="0"/>
              <a:buChar char="•"/>
            </a:pPr>
            <a:r>
              <a:rPr lang="en-GB" sz="2800" dirty="0" err="1">
                <a:solidFill>
                  <a:srgbClr val="EE7F00"/>
                </a:solidFill>
                <a:effectLst>
                  <a:outerShdw blurRad="38100" dist="38100" dir="2700000" algn="tl">
                    <a:srgbClr val="000000">
                      <a:alpha val="43137"/>
                    </a:srgbClr>
                  </a:outerShdw>
                </a:effectLst>
              </a:rPr>
              <a:t>Studeren</a:t>
            </a:r>
            <a:r>
              <a:rPr lang="en-GB" sz="2800" dirty="0">
                <a:solidFill>
                  <a:srgbClr val="EE7F00"/>
                </a:solidFill>
                <a:effectLst>
                  <a:outerShdw blurRad="38100" dist="38100" dir="2700000" algn="tl">
                    <a:srgbClr val="000000">
                      <a:alpha val="43137"/>
                    </a:srgbClr>
                  </a:outerShdw>
                </a:effectLst>
              </a:rPr>
              <a:t> of </a:t>
            </a:r>
            <a:r>
              <a:rPr lang="en-GB" sz="2800" dirty="0" err="1">
                <a:solidFill>
                  <a:srgbClr val="EE7F00"/>
                </a:solidFill>
                <a:effectLst>
                  <a:outerShdw blurRad="38100" dist="38100" dir="2700000" algn="tl">
                    <a:srgbClr val="000000">
                      <a:alpha val="43137"/>
                    </a:srgbClr>
                  </a:outerShdw>
                </a:effectLst>
              </a:rPr>
              <a:t>tussenjaar</a:t>
            </a:r>
            <a:r>
              <a:rPr lang="en-GB" sz="2800" dirty="0">
                <a:solidFill>
                  <a:srgbClr val="EE7F00"/>
                </a:solidFill>
                <a:effectLst>
                  <a:outerShdw blurRad="38100" dist="38100" dir="2700000" algn="tl">
                    <a:srgbClr val="000000">
                      <a:alpha val="43137"/>
                    </a:srgbClr>
                  </a:outerShdw>
                </a:effectLst>
              </a:rPr>
              <a:t>?</a:t>
            </a:r>
          </a:p>
          <a:p>
            <a:pPr marL="342900" indent="-342900">
              <a:buFont typeface="Arial" panose="020B0604020202020204" pitchFamily="34" charset="0"/>
              <a:buChar char="•"/>
            </a:pPr>
            <a:r>
              <a:rPr lang="en-GB" sz="2800" dirty="0" err="1">
                <a:solidFill>
                  <a:srgbClr val="EE7F00"/>
                </a:solidFill>
                <a:effectLst>
                  <a:outerShdw blurRad="38100" dist="38100" dir="2700000" algn="tl">
                    <a:srgbClr val="000000">
                      <a:alpha val="43137"/>
                    </a:srgbClr>
                  </a:outerShdw>
                </a:effectLst>
              </a:rPr>
              <a:t>Praktische</a:t>
            </a:r>
            <a:r>
              <a:rPr lang="en-GB" sz="2800" dirty="0">
                <a:solidFill>
                  <a:srgbClr val="EE7F00"/>
                </a:solidFill>
                <a:effectLst>
                  <a:outerShdw blurRad="38100" dist="38100" dir="2700000" algn="tl">
                    <a:srgbClr val="000000">
                      <a:alpha val="43137"/>
                    </a:srgbClr>
                  </a:outerShdw>
                </a:effectLst>
              </a:rPr>
              <a:t> </a:t>
            </a:r>
            <a:r>
              <a:rPr lang="en-GB" sz="2800" dirty="0" err="1">
                <a:solidFill>
                  <a:srgbClr val="EE7F00"/>
                </a:solidFill>
                <a:effectLst>
                  <a:outerShdw blurRad="38100" dist="38100" dir="2700000" algn="tl">
                    <a:srgbClr val="000000">
                      <a:alpha val="43137"/>
                    </a:srgbClr>
                  </a:outerShdw>
                </a:effectLst>
              </a:rPr>
              <a:t>informatie</a:t>
            </a:r>
            <a:endParaRPr lang="en-GB" sz="2800" dirty="0">
              <a:solidFill>
                <a:srgbClr val="EE7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12600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0484" name="Tijdelijke aanduiding voor dianummer 4"/>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aseline="-25000">
                <a:solidFill>
                  <a:schemeClr val="tx1"/>
                </a:solidFill>
                <a:latin typeface="Arial" panose="020B0604020202020204" pitchFamily="34" charset="0"/>
                <a:ea typeface="ＭＳ Ｐゴシック" panose="020B0600070205080204" pitchFamily="34" charset="-128"/>
              </a:defRPr>
            </a:lvl1pPr>
            <a:lvl2pPr marL="990575" indent="-380990">
              <a:defRPr sz="3200" baseline="-25000">
                <a:solidFill>
                  <a:schemeClr val="tx1"/>
                </a:solidFill>
                <a:latin typeface="Arial" panose="020B0604020202020204" pitchFamily="34" charset="0"/>
                <a:ea typeface="ＭＳ Ｐゴシック" panose="020B0600070205080204" pitchFamily="34" charset="-128"/>
              </a:defRPr>
            </a:lvl2pPr>
            <a:lvl3pPr marL="1523962" indent="-304792">
              <a:defRPr sz="3200" baseline="-25000">
                <a:solidFill>
                  <a:schemeClr val="tx1"/>
                </a:solidFill>
                <a:latin typeface="Arial" panose="020B0604020202020204" pitchFamily="34" charset="0"/>
                <a:ea typeface="ＭＳ Ｐゴシック" panose="020B0600070205080204" pitchFamily="34" charset="-128"/>
              </a:defRPr>
            </a:lvl3pPr>
            <a:lvl4pPr marL="2133547" indent="-304792">
              <a:defRPr sz="3200" baseline="-25000">
                <a:solidFill>
                  <a:schemeClr val="tx1"/>
                </a:solidFill>
                <a:latin typeface="Arial" panose="020B0604020202020204" pitchFamily="34" charset="0"/>
                <a:ea typeface="ＭＳ Ｐゴシック" panose="020B0600070205080204" pitchFamily="34" charset="-128"/>
              </a:defRPr>
            </a:lvl4pPr>
            <a:lvl5pPr marL="2743131" indent="-304792">
              <a:defRPr sz="3200" baseline="-25000">
                <a:solidFill>
                  <a:schemeClr val="tx1"/>
                </a:solidFill>
                <a:latin typeface="Arial" panose="020B0604020202020204" pitchFamily="34" charset="0"/>
                <a:ea typeface="ＭＳ Ｐゴシック" panose="020B0600070205080204" pitchFamily="34" charset="-128"/>
              </a:defRPr>
            </a:lvl5pPr>
            <a:lvl6pPr marL="3352716" indent="-304792" eaLnBrk="0" fontAlgn="base" hangingPunct="0">
              <a:spcBef>
                <a:spcPct val="0"/>
              </a:spcBef>
              <a:spcAft>
                <a:spcPct val="0"/>
              </a:spcAft>
              <a:defRPr sz="3200" baseline="-25000">
                <a:solidFill>
                  <a:schemeClr val="tx1"/>
                </a:solidFill>
                <a:latin typeface="Arial" panose="020B0604020202020204" pitchFamily="34" charset="0"/>
                <a:ea typeface="ＭＳ Ｐゴシック" panose="020B0600070205080204" pitchFamily="34" charset="-128"/>
              </a:defRPr>
            </a:lvl6pPr>
            <a:lvl7pPr marL="3962301" indent="-304792" eaLnBrk="0" fontAlgn="base" hangingPunct="0">
              <a:spcBef>
                <a:spcPct val="0"/>
              </a:spcBef>
              <a:spcAft>
                <a:spcPct val="0"/>
              </a:spcAft>
              <a:defRPr sz="3200" baseline="-25000">
                <a:solidFill>
                  <a:schemeClr val="tx1"/>
                </a:solidFill>
                <a:latin typeface="Arial" panose="020B0604020202020204" pitchFamily="34" charset="0"/>
                <a:ea typeface="ＭＳ Ｐゴシック" panose="020B0600070205080204" pitchFamily="34" charset="-128"/>
              </a:defRPr>
            </a:lvl7pPr>
            <a:lvl8pPr marL="4571886" indent="-304792" eaLnBrk="0" fontAlgn="base" hangingPunct="0">
              <a:spcBef>
                <a:spcPct val="0"/>
              </a:spcBef>
              <a:spcAft>
                <a:spcPct val="0"/>
              </a:spcAft>
              <a:defRPr sz="3200" baseline="-25000">
                <a:solidFill>
                  <a:schemeClr val="tx1"/>
                </a:solidFill>
                <a:latin typeface="Arial" panose="020B0604020202020204" pitchFamily="34" charset="0"/>
                <a:ea typeface="ＭＳ Ｐゴシック" panose="020B0600070205080204" pitchFamily="34" charset="-128"/>
              </a:defRPr>
            </a:lvl8pPr>
            <a:lvl9pPr marL="5181470" indent="-304792" eaLnBrk="0" fontAlgn="base" hangingPunct="0">
              <a:spcBef>
                <a:spcPct val="0"/>
              </a:spcBef>
              <a:spcAft>
                <a:spcPct val="0"/>
              </a:spcAft>
              <a:defRPr sz="3200" baseline="-25000">
                <a:solidFill>
                  <a:schemeClr val="tx1"/>
                </a:solidFill>
                <a:latin typeface="Arial" panose="020B0604020202020204" pitchFamily="34" charset="0"/>
                <a:ea typeface="ＭＳ Ｐゴシック" panose="020B0600070205080204" pitchFamily="34" charset="-128"/>
              </a:defRPr>
            </a:lvl9pPr>
          </a:lstStyle>
          <a:p>
            <a:pPr defTabSz="1219170" eaLnBrk="0" fontAlgn="base" hangingPunct="0">
              <a:spcBef>
                <a:spcPct val="0"/>
              </a:spcBef>
              <a:spcAft>
                <a:spcPct val="0"/>
              </a:spcAft>
              <a:defRPr/>
            </a:pPr>
            <a:fld id="{0529327E-2A65-4907-8BC1-ED71E0A82460}" type="slidenum">
              <a:rPr lang="nl-NL" altLang="nl-NL" sz="1333" baseline="0">
                <a:solidFill>
                  <a:srgbClr val="898989"/>
                </a:solidFill>
              </a:rPr>
              <a:pPr defTabSz="1219170" eaLnBrk="0" fontAlgn="base" hangingPunct="0">
                <a:spcBef>
                  <a:spcPct val="0"/>
                </a:spcBef>
                <a:spcAft>
                  <a:spcPct val="0"/>
                </a:spcAft>
                <a:defRPr/>
              </a:pPr>
              <a:t>30</a:t>
            </a:fld>
            <a:endParaRPr lang="nl-NL" altLang="nl-NL" sz="1333" baseline="0">
              <a:solidFill>
                <a:srgbClr val="898989"/>
              </a:solidFill>
            </a:endParaRPr>
          </a:p>
        </p:txBody>
      </p:sp>
      <p:pic>
        <p:nvPicPr>
          <p:cNvPr id="3" name="Picture 3">
            <a:extLst>
              <a:ext uri="{FF2B5EF4-FFF2-40B4-BE49-F238E27FC236}">
                <a16:creationId xmlns:a16="http://schemas.microsoft.com/office/drawing/2014/main" id="{40757358-A1CE-8E49-3ABA-B1D37D2D25DE}"/>
              </a:ext>
            </a:extLst>
          </p:cNvPr>
          <p:cNvPicPr>
            <a:picLocks noChangeAspect="1"/>
          </p:cNvPicPr>
          <p:nvPr/>
        </p:nvPicPr>
        <p:blipFill>
          <a:blip r:embed="rId3"/>
          <a:stretch>
            <a:fillRect/>
          </a:stretch>
        </p:blipFill>
        <p:spPr>
          <a:xfrm>
            <a:off x="3646099" y="-983"/>
            <a:ext cx="4842293" cy="6874344"/>
          </a:xfrm>
          <a:prstGeom prst="rect">
            <a:avLst/>
          </a:prstGeom>
        </p:spPr>
      </p:pic>
    </p:spTree>
    <p:extLst>
      <p:ext uri="{BB962C8B-B14F-4D97-AF65-F5344CB8AC3E}">
        <p14:creationId xmlns:p14="http://schemas.microsoft.com/office/powerpoint/2010/main" val="14574389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57715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9219" name="Tijdelijke aanduiding voor inhoud 2"/>
          <p:cNvSpPr>
            <a:spLocks noGrp="1"/>
          </p:cNvSpPr>
          <p:nvPr>
            <p:ph idx="1"/>
          </p:nvPr>
        </p:nvSpPr>
        <p:spPr bwMode="auto">
          <a:xfrm>
            <a:off x="994965" y="1606513"/>
            <a:ext cx="10477500" cy="4985521"/>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normAutofit/>
          </a:bodyPr>
          <a:lstStyle/>
          <a:p>
            <a:pPr marL="0" indent="0">
              <a:lnSpc>
                <a:spcPct val="150000"/>
              </a:lnSpc>
              <a:buNone/>
            </a:pPr>
            <a:r>
              <a:rPr lang="nl-NL" altLang="nl-NL" sz="3733" b="1" dirty="0">
                <a:solidFill>
                  <a:schemeClr val="bg1"/>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cs typeface="Arial" panose="020B0604020202020204" pitchFamily="34" charset="0"/>
              </a:rPr>
              <a:t>Grootste hogeschool van Noord-Nederland</a:t>
            </a:r>
            <a:endParaRPr lang="nl-NL" altLang="nl-NL" sz="3200" b="1" dirty="0">
              <a:solidFill>
                <a:schemeClr val="bg1"/>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cs typeface="Arial" panose="020B0604020202020204" pitchFamily="34" charset="0"/>
            </a:endParaRPr>
          </a:p>
          <a:p>
            <a:pPr>
              <a:lnSpc>
                <a:spcPct val="150000"/>
              </a:lnSpc>
            </a:pPr>
            <a:r>
              <a:rPr lang="nl-NL" altLang="nl-NL" sz="3200" b="1" dirty="0">
                <a:solidFill>
                  <a:schemeClr val="bg1"/>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cs typeface="Arial" panose="020B0604020202020204" pitchFamily="34" charset="0"/>
              </a:rPr>
              <a:t>30.000 studenten</a:t>
            </a:r>
          </a:p>
          <a:p>
            <a:pPr>
              <a:lnSpc>
                <a:spcPct val="150000"/>
              </a:lnSpc>
            </a:pPr>
            <a:r>
              <a:rPr lang="nl-NL" altLang="nl-NL" sz="3200" b="1" dirty="0">
                <a:solidFill>
                  <a:schemeClr val="bg1"/>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cs typeface="Arial" panose="020B0604020202020204" pitchFamily="34" charset="0"/>
              </a:rPr>
              <a:t>19 schools</a:t>
            </a:r>
          </a:p>
          <a:p>
            <a:pPr>
              <a:lnSpc>
                <a:spcPct val="150000"/>
              </a:lnSpc>
            </a:pPr>
            <a:r>
              <a:rPr lang="nl-NL" altLang="nl-NL" sz="3200" b="1" dirty="0">
                <a:solidFill>
                  <a:schemeClr val="bg1"/>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cs typeface="Arial" panose="020B0604020202020204" pitchFamily="34" charset="0"/>
              </a:rPr>
              <a:t>Meer dan 65 hbo-opleidingen</a:t>
            </a:r>
          </a:p>
        </p:txBody>
      </p:sp>
      <p:sp>
        <p:nvSpPr>
          <p:cNvPr id="13317" name="Tijdelijke aanduiding voor dianummer 4"/>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aseline="-25000">
                <a:solidFill>
                  <a:schemeClr val="tx1"/>
                </a:solidFill>
                <a:latin typeface="Arial" panose="020B0604020202020204" pitchFamily="34" charset="0"/>
                <a:ea typeface="ＭＳ Ｐゴシック" panose="020B0600070205080204" pitchFamily="34" charset="-128"/>
              </a:defRPr>
            </a:lvl1pPr>
            <a:lvl2pPr marL="990575" indent="-380990">
              <a:defRPr sz="3200" baseline="-25000">
                <a:solidFill>
                  <a:schemeClr val="tx1"/>
                </a:solidFill>
                <a:latin typeface="Arial" panose="020B0604020202020204" pitchFamily="34" charset="0"/>
                <a:ea typeface="ＭＳ Ｐゴシック" panose="020B0600070205080204" pitchFamily="34" charset="-128"/>
              </a:defRPr>
            </a:lvl2pPr>
            <a:lvl3pPr marL="1523962" indent="-304792">
              <a:defRPr sz="3200" baseline="-25000">
                <a:solidFill>
                  <a:schemeClr val="tx1"/>
                </a:solidFill>
                <a:latin typeface="Arial" panose="020B0604020202020204" pitchFamily="34" charset="0"/>
                <a:ea typeface="ＭＳ Ｐゴシック" panose="020B0600070205080204" pitchFamily="34" charset="-128"/>
              </a:defRPr>
            </a:lvl3pPr>
            <a:lvl4pPr marL="2133547" indent="-304792">
              <a:defRPr sz="3200" baseline="-25000">
                <a:solidFill>
                  <a:schemeClr val="tx1"/>
                </a:solidFill>
                <a:latin typeface="Arial" panose="020B0604020202020204" pitchFamily="34" charset="0"/>
                <a:ea typeface="ＭＳ Ｐゴシック" panose="020B0600070205080204" pitchFamily="34" charset="-128"/>
              </a:defRPr>
            </a:lvl4pPr>
            <a:lvl5pPr marL="2743131" indent="-304792">
              <a:defRPr sz="3200" baseline="-25000">
                <a:solidFill>
                  <a:schemeClr val="tx1"/>
                </a:solidFill>
                <a:latin typeface="Arial" panose="020B0604020202020204" pitchFamily="34" charset="0"/>
                <a:ea typeface="ＭＳ Ｐゴシック" panose="020B0600070205080204" pitchFamily="34" charset="-128"/>
              </a:defRPr>
            </a:lvl5pPr>
            <a:lvl6pPr marL="3352716" indent="-304792" eaLnBrk="0" fontAlgn="base" hangingPunct="0">
              <a:spcBef>
                <a:spcPct val="0"/>
              </a:spcBef>
              <a:spcAft>
                <a:spcPct val="0"/>
              </a:spcAft>
              <a:defRPr sz="3200" baseline="-25000">
                <a:solidFill>
                  <a:schemeClr val="tx1"/>
                </a:solidFill>
                <a:latin typeface="Arial" panose="020B0604020202020204" pitchFamily="34" charset="0"/>
                <a:ea typeface="ＭＳ Ｐゴシック" panose="020B0600070205080204" pitchFamily="34" charset="-128"/>
              </a:defRPr>
            </a:lvl6pPr>
            <a:lvl7pPr marL="3962301" indent="-304792" eaLnBrk="0" fontAlgn="base" hangingPunct="0">
              <a:spcBef>
                <a:spcPct val="0"/>
              </a:spcBef>
              <a:spcAft>
                <a:spcPct val="0"/>
              </a:spcAft>
              <a:defRPr sz="3200" baseline="-25000">
                <a:solidFill>
                  <a:schemeClr val="tx1"/>
                </a:solidFill>
                <a:latin typeface="Arial" panose="020B0604020202020204" pitchFamily="34" charset="0"/>
                <a:ea typeface="ＭＳ Ｐゴシック" panose="020B0600070205080204" pitchFamily="34" charset="-128"/>
              </a:defRPr>
            </a:lvl7pPr>
            <a:lvl8pPr marL="4571886" indent="-304792" eaLnBrk="0" fontAlgn="base" hangingPunct="0">
              <a:spcBef>
                <a:spcPct val="0"/>
              </a:spcBef>
              <a:spcAft>
                <a:spcPct val="0"/>
              </a:spcAft>
              <a:defRPr sz="3200" baseline="-25000">
                <a:solidFill>
                  <a:schemeClr val="tx1"/>
                </a:solidFill>
                <a:latin typeface="Arial" panose="020B0604020202020204" pitchFamily="34" charset="0"/>
                <a:ea typeface="ＭＳ Ｐゴシック" panose="020B0600070205080204" pitchFamily="34" charset="-128"/>
              </a:defRPr>
            </a:lvl8pPr>
            <a:lvl9pPr marL="5181470" indent="-304792" eaLnBrk="0" fontAlgn="base" hangingPunct="0">
              <a:spcBef>
                <a:spcPct val="0"/>
              </a:spcBef>
              <a:spcAft>
                <a:spcPct val="0"/>
              </a:spcAft>
              <a:defRPr sz="3200" baseline="-25000">
                <a:solidFill>
                  <a:schemeClr val="tx1"/>
                </a:solidFill>
                <a:latin typeface="Arial" panose="020B0604020202020204" pitchFamily="34" charset="0"/>
                <a:ea typeface="ＭＳ Ｐゴシック" panose="020B0600070205080204" pitchFamily="34" charset="-128"/>
              </a:defRPr>
            </a:lvl9pPr>
          </a:lstStyle>
          <a:p>
            <a:pPr defTabSz="1219170" eaLnBrk="0" fontAlgn="base" hangingPunct="0">
              <a:spcBef>
                <a:spcPct val="0"/>
              </a:spcBef>
              <a:spcAft>
                <a:spcPct val="0"/>
              </a:spcAft>
            </a:pPr>
            <a:fld id="{FC925AF6-0DD3-4092-A666-5A7CF396F2ED}" type="slidenum">
              <a:rPr lang="nl-NL" altLang="nl-NL" sz="1333" baseline="0">
                <a:solidFill>
                  <a:srgbClr val="898989"/>
                </a:solidFill>
              </a:rPr>
              <a:pPr defTabSz="1219170" eaLnBrk="0" fontAlgn="base" hangingPunct="0">
                <a:spcBef>
                  <a:spcPct val="0"/>
                </a:spcBef>
                <a:spcAft>
                  <a:spcPct val="0"/>
                </a:spcAft>
              </a:pPr>
              <a:t>4</a:t>
            </a:fld>
            <a:endParaRPr lang="nl-NL" altLang="nl-NL" sz="1333" baseline="0">
              <a:solidFill>
                <a:srgbClr val="898989"/>
              </a:solidFill>
            </a:endParaRPr>
          </a:p>
        </p:txBody>
      </p:sp>
      <p:sp>
        <p:nvSpPr>
          <p:cNvPr id="8" name="Titel 1"/>
          <p:cNvSpPr>
            <a:spLocks noGrp="1"/>
          </p:cNvSpPr>
          <p:nvPr>
            <p:ph type="title"/>
          </p:nvPr>
        </p:nvSpPr>
        <p:spPr bwMode="auto">
          <a:xfrm>
            <a:off x="719536" y="499848"/>
            <a:ext cx="10849072" cy="138525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lgn="ctr" eaLnBrk="1" hangingPunct="1"/>
            <a:r>
              <a:rPr lang="nl-NL" altLang="nl-NL" sz="5400" dirty="0">
                <a:latin typeface="Arial" panose="020B0604020202020204" pitchFamily="34" charset="0"/>
                <a:ea typeface="+mj-ea"/>
                <a:cs typeface="Arial" panose="020B0604020202020204" pitchFamily="34" charset="0"/>
              </a:rPr>
              <a:t>Hanzehogeschool Groningen</a:t>
            </a:r>
          </a:p>
        </p:txBody>
      </p:sp>
    </p:spTree>
    <p:extLst>
      <p:ext uri="{BB962C8B-B14F-4D97-AF65-F5344CB8AC3E}">
        <p14:creationId xmlns:p14="http://schemas.microsoft.com/office/powerpoint/2010/main" val="2014703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219">
                                            <p:txEl>
                                              <p:pRg st="1" end="1"/>
                                            </p:txEl>
                                          </p:spTgt>
                                        </p:tgtEl>
                                        <p:attrNameLst>
                                          <p:attrName>style.visibility</p:attrName>
                                        </p:attrNameLst>
                                      </p:cBhvr>
                                      <p:to>
                                        <p:strVal val="visible"/>
                                      </p:to>
                                    </p:set>
                                    <p:anim calcmode="lin" valueType="num">
                                      <p:cBhvr additive="base">
                                        <p:cTn id="7" dur="500" fill="hold"/>
                                        <p:tgtEl>
                                          <p:spTgt spid="921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21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3550D93-7522-4559-95A8-D247AE8EFBDF}"/>
              </a:ext>
            </a:extLst>
          </p:cNvPr>
          <p:cNvSpPr>
            <a:spLocks noGrp="1"/>
          </p:cNvSpPr>
          <p:nvPr>
            <p:ph type="title"/>
          </p:nvPr>
        </p:nvSpPr>
        <p:spPr/>
        <p:txBody>
          <a:bodyPr/>
          <a:lstStyle/>
          <a:p>
            <a:endParaRPr lang="en-NL"/>
          </a:p>
        </p:txBody>
      </p:sp>
      <p:sp>
        <p:nvSpPr>
          <p:cNvPr id="14339" name="Tijdelijke aanduiding voor inhoud 2"/>
          <p:cNvSpPr>
            <a:spLocks noGrp="1"/>
          </p:cNvSpPr>
          <p:nvPr>
            <p:ph idx="1"/>
          </p:nvPr>
        </p:nvSpPr>
        <p:spPr bwMode="auto">
          <a:xfrm>
            <a:off x="1222797" y="4804948"/>
            <a:ext cx="10478400" cy="4106104"/>
          </a:xfrm>
          <a:prstGeom prst="rect">
            <a:avLst/>
          </a:prstGeom>
          <a:noFill/>
        </p:spPr>
        <p:txBody>
          <a:bodyPr vert="horz" wrap="square" lIns="121920" tIns="60960" rIns="121920" bIns="60960" numCol="1" anchor="t" anchorCtr="0" compatLnSpc="1">
            <a:prstTxWarp prst="textNoShape">
              <a:avLst/>
            </a:prstTxWarp>
            <a:normAutofit/>
          </a:bodyPr>
          <a:lstStyle/>
          <a:p>
            <a:pPr marL="0" indent="0" algn="ctr">
              <a:lnSpc>
                <a:spcPct val="150000"/>
              </a:lnSpc>
              <a:buNone/>
              <a:defRPr/>
            </a:pPr>
            <a:r>
              <a:rPr lang="nl-NL" sz="6133" b="1" dirty="0">
                <a:solidFill>
                  <a:srgbClr val="EE7F00"/>
                </a:solidFill>
                <a:latin typeface="Arial" charset="0"/>
              </a:rPr>
              <a:t>Studeren aan het hbo</a:t>
            </a:r>
          </a:p>
          <a:p>
            <a:pPr>
              <a:defRPr/>
            </a:pPr>
            <a:endParaRPr lang="nl-NL" sz="6133" b="1" dirty="0">
              <a:solidFill>
                <a:schemeClr val="bg1"/>
              </a:solidFill>
              <a:latin typeface="Arial" charset="0"/>
            </a:endParaRPr>
          </a:p>
          <a:p>
            <a:pPr>
              <a:defRPr/>
            </a:pPr>
            <a:endParaRPr lang="nl-NL" sz="6133" b="1" dirty="0">
              <a:solidFill>
                <a:schemeClr val="bg1"/>
              </a:solidFill>
              <a:latin typeface="Arial" charset="0"/>
            </a:endParaRPr>
          </a:p>
          <a:p>
            <a:pPr>
              <a:defRPr/>
            </a:pPr>
            <a:endParaRPr lang="nl-NL" sz="6133" b="1" dirty="0">
              <a:solidFill>
                <a:schemeClr val="bg1"/>
              </a:solidFill>
              <a:latin typeface="Arial" charset="0"/>
            </a:endParaRPr>
          </a:p>
          <a:p>
            <a:pPr>
              <a:defRPr/>
            </a:pPr>
            <a:endParaRPr lang="nl-NL" sz="6133" b="1" dirty="0">
              <a:solidFill>
                <a:schemeClr val="bg1"/>
              </a:solidFill>
              <a:latin typeface="Arial" charset="0"/>
            </a:endParaRPr>
          </a:p>
        </p:txBody>
      </p:sp>
      <p:sp>
        <p:nvSpPr>
          <p:cNvPr id="9" name="Text Placeholder 8">
            <a:extLst>
              <a:ext uri="{FF2B5EF4-FFF2-40B4-BE49-F238E27FC236}">
                <a16:creationId xmlns:a16="http://schemas.microsoft.com/office/drawing/2014/main" id="{2B66CEF5-5A74-4EB0-8A3B-3C5D55B787F8}"/>
              </a:ext>
            </a:extLst>
          </p:cNvPr>
          <p:cNvSpPr>
            <a:spLocks noGrp="1"/>
          </p:cNvSpPr>
          <p:nvPr>
            <p:ph type="body" sz="quarter" idx="13"/>
          </p:nvPr>
        </p:nvSpPr>
        <p:spPr/>
        <p:txBody>
          <a:bodyPr/>
          <a:lstStyle/>
          <a:p>
            <a:endParaRPr lang="en-NL"/>
          </a:p>
        </p:txBody>
      </p:sp>
      <p:sp>
        <p:nvSpPr>
          <p:cNvPr id="14340" name="Tijdelijke aanduiding voor dianummer 4"/>
          <p:cNvSpPr>
            <a:spLocks noGrp="1"/>
          </p:cNvSpPr>
          <p:nvPr>
            <p:ph type="sldNum" sz="quarter" idx="14"/>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aseline="-25000">
                <a:solidFill>
                  <a:schemeClr val="tx1"/>
                </a:solidFill>
                <a:latin typeface="Arial" panose="020B0604020202020204" pitchFamily="34" charset="0"/>
                <a:ea typeface="ＭＳ Ｐゴシック" panose="020B0600070205080204" pitchFamily="34" charset="-128"/>
              </a:defRPr>
            </a:lvl1pPr>
            <a:lvl2pPr marL="990575" indent="-380990">
              <a:defRPr sz="3200" baseline="-25000">
                <a:solidFill>
                  <a:schemeClr val="tx1"/>
                </a:solidFill>
                <a:latin typeface="Arial" panose="020B0604020202020204" pitchFamily="34" charset="0"/>
                <a:ea typeface="ＭＳ Ｐゴシック" panose="020B0600070205080204" pitchFamily="34" charset="-128"/>
              </a:defRPr>
            </a:lvl2pPr>
            <a:lvl3pPr marL="1523962" indent="-304792">
              <a:defRPr sz="3200" baseline="-25000">
                <a:solidFill>
                  <a:schemeClr val="tx1"/>
                </a:solidFill>
                <a:latin typeface="Arial" panose="020B0604020202020204" pitchFamily="34" charset="0"/>
                <a:ea typeface="ＭＳ Ｐゴシック" panose="020B0600070205080204" pitchFamily="34" charset="-128"/>
              </a:defRPr>
            </a:lvl3pPr>
            <a:lvl4pPr marL="2133547" indent="-304792">
              <a:defRPr sz="3200" baseline="-25000">
                <a:solidFill>
                  <a:schemeClr val="tx1"/>
                </a:solidFill>
                <a:latin typeface="Arial" panose="020B0604020202020204" pitchFamily="34" charset="0"/>
                <a:ea typeface="ＭＳ Ｐゴシック" panose="020B0600070205080204" pitchFamily="34" charset="-128"/>
              </a:defRPr>
            </a:lvl4pPr>
            <a:lvl5pPr marL="2743131" indent="-304792">
              <a:defRPr sz="3200" baseline="-25000">
                <a:solidFill>
                  <a:schemeClr val="tx1"/>
                </a:solidFill>
                <a:latin typeface="Arial" panose="020B0604020202020204" pitchFamily="34" charset="0"/>
                <a:ea typeface="ＭＳ Ｐゴシック" panose="020B0600070205080204" pitchFamily="34" charset="-128"/>
              </a:defRPr>
            </a:lvl5pPr>
            <a:lvl6pPr marL="3352716" indent="-304792" eaLnBrk="0" fontAlgn="base" hangingPunct="0">
              <a:spcBef>
                <a:spcPct val="0"/>
              </a:spcBef>
              <a:spcAft>
                <a:spcPct val="0"/>
              </a:spcAft>
              <a:defRPr sz="3200" baseline="-25000">
                <a:solidFill>
                  <a:schemeClr val="tx1"/>
                </a:solidFill>
                <a:latin typeface="Arial" panose="020B0604020202020204" pitchFamily="34" charset="0"/>
                <a:ea typeface="ＭＳ Ｐゴシック" panose="020B0600070205080204" pitchFamily="34" charset="-128"/>
              </a:defRPr>
            </a:lvl6pPr>
            <a:lvl7pPr marL="3962301" indent="-304792" eaLnBrk="0" fontAlgn="base" hangingPunct="0">
              <a:spcBef>
                <a:spcPct val="0"/>
              </a:spcBef>
              <a:spcAft>
                <a:spcPct val="0"/>
              </a:spcAft>
              <a:defRPr sz="3200" baseline="-25000">
                <a:solidFill>
                  <a:schemeClr val="tx1"/>
                </a:solidFill>
                <a:latin typeface="Arial" panose="020B0604020202020204" pitchFamily="34" charset="0"/>
                <a:ea typeface="ＭＳ Ｐゴシック" panose="020B0600070205080204" pitchFamily="34" charset="-128"/>
              </a:defRPr>
            </a:lvl7pPr>
            <a:lvl8pPr marL="4571886" indent="-304792" eaLnBrk="0" fontAlgn="base" hangingPunct="0">
              <a:spcBef>
                <a:spcPct val="0"/>
              </a:spcBef>
              <a:spcAft>
                <a:spcPct val="0"/>
              </a:spcAft>
              <a:defRPr sz="3200" baseline="-25000">
                <a:solidFill>
                  <a:schemeClr val="tx1"/>
                </a:solidFill>
                <a:latin typeface="Arial" panose="020B0604020202020204" pitchFamily="34" charset="0"/>
                <a:ea typeface="ＭＳ Ｐゴシック" panose="020B0600070205080204" pitchFamily="34" charset="-128"/>
              </a:defRPr>
            </a:lvl8pPr>
            <a:lvl9pPr marL="5181470" indent="-304792" eaLnBrk="0" fontAlgn="base" hangingPunct="0">
              <a:spcBef>
                <a:spcPct val="0"/>
              </a:spcBef>
              <a:spcAft>
                <a:spcPct val="0"/>
              </a:spcAft>
              <a:defRPr sz="3200" baseline="-25000">
                <a:solidFill>
                  <a:schemeClr val="tx1"/>
                </a:solidFill>
                <a:latin typeface="Arial" panose="020B0604020202020204" pitchFamily="34" charset="0"/>
                <a:ea typeface="ＭＳ Ｐゴシック" panose="020B0600070205080204" pitchFamily="34" charset="-128"/>
              </a:defRPr>
            </a:lvl9pPr>
          </a:lstStyle>
          <a:p>
            <a:pPr defTabSz="1219170" eaLnBrk="0" fontAlgn="base" hangingPunct="0">
              <a:spcBef>
                <a:spcPct val="0"/>
              </a:spcBef>
              <a:spcAft>
                <a:spcPct val="0"/>
              </a:spcAft>
            </a:pPr>
            <a:fld id="{1877DF6E-44C5-44EB-BCDD-C30B1DA76831}" type="slidenum">
              <a:rPr lang="nl-NL" altLang="nl-NL" sz="1333" baseline="0">
                <a:solidFill>
                  <a:srgbClr val="898989"/>
                </a:solidFill>
              </a:rPr>
              <a:pPr defTabSz="1219170" eaLnBrk="0" fontAlgn="base" hangingPunct="0">
                <a:spcBef>
                  <a:spcPct val="0"/>
                </a:spcBef>
                <a:spcAft>
                  <a:spcPct val="0"/>
                </a:spcAft>
              </a:pPr>
              <a:t>5</a:t>
            </a:fld>
            <a:endParaRPr lang="nl-NL" altLang="nl-NL" sz="1333" baseline="0">
              <a:solidFill>
                <a:srgbClr val="898989"/>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9C60598-74C4-424A-97F3-B32211672D5C}"/>
              </a:ext>
            </a:extLst>
          </p:cNvPr>
          <p:cNvSpPr>
            <a:spLocks noGrp="1"/>
          </p:cNvSpPr>
          <p:nvPr>
            <p:ph type="title"/>
          </p:nvPr>
        </p:nvSpPr>
        <p:spPr/>
        <p:txBody>
          <a:bodyPr/>
          <a:lstStyle/>
          <a:p>
            <a:r>
              <a:rPr lang="nl-NL" b="1" dirty="0"/>
              <a:t>Verschillen tussen het VO en het HBO</a:t>
            </a:r>
            <a:endParaRPr lang="en-NL" b="1" dirty="0"/>
          </a:p>
        </p:txBody>
      </p:sp>
      <p:sp>
        <p:nvSpPr>
          <p:cNvPr id="6" name="Picture Placeholder 5">
            <a:extLst>
              <a:ext uri="{FF2B5EF4-FFF2-40B4-BE49-F238E27FC236}">
                <a16:creationId xmlns:a16="http://schemas.microsoft.com/office/drawing/2014/main" id="{708BAEDD-F5CF-4EA9-B780-446EF63D5A49}"/>
              </a:ext>
            </a:extLst>
          </p:cNvPr>
          <p:cNvSpPr>
            <a:spLocks noGrp="1"/>
          </p:cNvSpPr>
          <p:nvPr>
            <p:ph type="pic" sz="quarter" idx="13"/>
          </p:nvPr>
        </p:nvSpPr>
        <p:spPr/>
        <p:txBody>
          <a:bodyPr/>
          <a:lstStyle/>
          <a:p>
            <a:endParaRPr lang="nl-NL"/>
          </a:p>
        </p:txBody>
      </p:sp>
      <p:sp>
        <p:nvSpPr>
          <p:cNvPr id="7" name="Content Placeholder 6">
            <a:extLst>
              <a:ext uri="{FF2B5EF4-FFF2-40B4-BE49-F238E27FC236}">
                <a16:creationId xmlns:a16="http://schemas.microsoft.com/office/drawing/2014/main" id="{DEB85BE2-4ABC-4134-9C21-29D1C1EFB268}"/>
              </a:ext>
            </a:extLst>
          </p:cNvPr>
          <p:cNvSpPr>
            <a:spLocks noGrp="1"/>
          </p:cNvSpPr>
          <p:nvPr>
            <p:ph sz="quarter" idx="14"/>
          </p:nvPr>
        </p:nvSpPr>
        <p:spPr/>
        <p:txBody>
          <a:bodyPr vert="horz" lIns="91440" tIns="45720" rIns="91440" bIns="45720" rtlCol="0" anchor="t">
            <a:normAutofit fontScale="92500" lnSpcReduction="10000"/>
          </a:bodyPr>
          <a:lstStyle/>
          <a:p>
            <a:r>
              <a:rPr lang="nl-NL" sz="2000" dirty="0"/>
              <a:t>Tempo hoger, meer lesstof</a:t>
            </a:r>
          </a:p>
          <a:p>
            <a:r>
              <a:rPr lang="nl-NL" sz="2000" dirty="0"/>
              <a:t>Meer eigen verantwoordelijkheid</a:t>
            </a:r>
          </a:p>
          <a:p>
            <a:r>
              <a:rPr lang="nl-NL" sz="2000" dirty="0"/>
              <a:t>Zelfstandigheid/plannen</a:t>
            </a:r>
          </a:p>
          <a:p>
            <a:r>
              <a:rPr lang="nl-NL" sz="2000" dirty="0"/>
              <a:t>Deadlines (strenger)</a:t>
            </a:r>
          </a:p>
          <a:p>
            <a:r>
              <a:rPr lang="nl-NL" sz="2000" dirty="0"/>
              <a:t>Samenwerken</a:t>
            </a:r>
          </a:p>
          <a:p>
            <a:r>
              <a:rPr lang="nl-NL" sz="2000" dirty="0"/>
              <a:t>Stage</a:t>
            </a:r>
          </a:p>
          <a:p>
            <a:r>
              <a:rPr lang="nl-NL" sz="2000" dirty="0">
                <a:cs typeface="Arial" panose="020B0604020202020204"/>
              </a:rPr>
              <a:t>Leren voor je toekomst</a:t>
            </a:r>
          </a:p>
          <a:p>
            <a:endParaRPr lang="nl-NL" sz="2000" dirty="0"/>
          </a:p>
          <a:p>
            <a:pPr marL="0" indent="0">
              <a:buNone/>
            </a:pPr>
            <a:r>
              <a:rPr lang="nl-NL" sz="2000" dirty="0"/>
              <a:t>Én….</a:t>
            </a:r>
          </a:p>
          <a:p>
            <a:r>
              <a:rPr lang="nl-NL" sz="2000" dirty="0"/>
              <a:t>Studentenvoorzieningen</a:t>
            </a:r>
          </a:p>
          <a:p>
            <a:r>
              <a:rPr lang="nl-NL" sz="2000" dirty="0"/>
              <a:t>Internationaal</a:t>
            </a:r>
          </a:p>
          <a:p>
            <a:r>
              <a:rPr lang="nl-NL" sz="2000" b="1" dirty="0">
                <a:solidFill>
                  <a:srgbClr val="EE7F00"/>
                </a:solidFill>
              </a:rPr>
              <a:t>Studentenleven</a:t>
            </a:r>
          </a:p>
          <a:p>
            <a:endParaRPr lang="en-NL" sz="2000" dirty="0"/>
          </a:p>
        </p:txBody>
      </p:sp>
    </p:spTree>
    <p:extLst>
      <p:ext uri="{BB962C8B-B14F-4D97-AF65-F5344CB8AC3E}">
        <p14:creationId xmlns:p14="http://schemas.microsoft.com/office/powerpoint/2010/main" val="33583588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 calcmode="lin" valueType="num">
                                      <p:cBhvr additive="base">
                                        <p:cTn id="31"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 calcmode="lin" valueType="num">
                                      <p:cBhvr additive="base">
                                        <p:cTn id="37"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7">
                                            <p:txEl>
                                              <p:pRg st="6" end="6"/>
                                            </p:txEl>
                                          </p:spTgt>
                                        </p:tgtEl>
                                        <p:attrNameLst>
                                          <p:attrName>style.visibility</p:attrName>
                                        </p:attrNameLst>
                                      </p:cBhvr>
                                      <p:to>
                                        <p:strVal val="visible"/>
                                      </p:to>
                                    </p:set>
                                    <p:anim calcmode="lin" valueType="num">
                                      <p:cBhvr additive="base">
                                        <p:cTn id="43"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7">
                                            <p:txEl>
                                              <p:pRg st="8" end="8"/>
                                            </p:txEl>
                                          </p:spTgt>
                                        </p:tgtEl>
                                        <p:attrNameLst>
                                          <p:attrName>style.visibility</p:attrName>
                                        </p:attrNameLst>
                                      </p:cBhvr>
                                      <p:to>
                                        <p:strVal val="visible"/>
                                      </p:to>
                                    </p:set>
                                    <p:anim calcmode="lin" valueType="num">
                                      <p:cBhvr additive="base">
                                        <p:cTn id="49"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7">
                                            <p:txEl>
                                              <p:pRg st="8" end="8"/>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7">
                                            <p:txEl>
                                              <p:pRg st="9" end="9"/>
                                            </p:txEl>
                                          </p:spTgt>
                                        </p:tgtEl>
                                        <p:attrNameLst>
                                          <p:attrName>style.visibility</p:attrName>
                                        </p:attrNameLst>
                                      </p:cBhvr>
                                      <p:to>
                                        <p:strVal val="visible"/>
                                      </p:to>
                                    </p:set>
                                    <p:anim calcmode="lin" valueType="num">
                                      <p:cBhvr additive="base">
                                        <p:cTn id="53" dur="500" fill="hold"/>
                                        <p:tgtEl>
                                          <p:spTgt spid="7">
                                            <p:txEl>
                                              <p:pRg st="9" end="9"/>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7">
                                            <p:txEl>
                                              <p:pRg st="10" end="10"/>
                                            </p:txEl>
                                          </p:spTgt>
                                        </p:tgtEl>
                                        <p:attrNameLst>
                                          <p:attrName>style.visibility</p:attrName>
                                        </p:attrNameLst>
                                      </p:cBhvr>
                                      <p:to>
                                        <p:strVal val="visible"/>
                                      </p:to>
                                    </p:set>
                                    <p:anim calcmode="lin" valueType="num">
                                      <p:cBhvr additive="base">
                                        <p:cTn id="59" dur="500" fill="hold"/>
                                        <p:tgtEl>
                                          <p:spTgt spid="7">
                                            <p:txEl>
                                              <p:pRg st="10" end="10"/>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7">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7">
                                            <p:txEl>
                                              <p:pRg st="11" end="11"/>
                                            </p:txEl>
                                          </p:spTgt>
                                        </p:tgtEl>
                                        <p:attrNameLst>
                                          <p:attrName>style.visibility</p:attrName>
                                        </p:attrNameLst>
                                      </p:cBhvr>
                                      <p:to>
                                        <p:strVal val="visible"/>
                                      </p:to>
                                    </p:set>
                                    <p:anim calcmode="lin" valueType="num">
                                      <p:cBhvr additive="base">
                                        <p:cTn id="65" dur="500" fill="hold"/>
                                        <p:tgtEl>
                                          <p:spTgt spid="7">
                                            <p:txEl>
                                              <p:pRg st="11" end="11"/>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7">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C386C-7B5A-46C7-9D13-94041E23A9BA}"/>
              </a:ext>
            </a:extLst>
          </p:cNvPr>
          <p:cNvSpPr>
            <a:spLocks noGrp="1"/>
          </p:cNvSpPr>
          <p:nvPr>
            <p:ph type="title"/>
          </p:nvPr>
        </p:nvSpPr>
        <p:spPr/>
        <p:txBody>
          <a:bodyPr/>
          <a:lstStyle/>
          <a:p>
            <a:r>
              <a:rPr lang="nl-NL" b="1" dirty="0"/>
              <a:t>Studeren aan het HBO</a:t>
            </a:r>
            <a:endParaRPr lang="en-NL" b="1" dirty="0"/>
          </a:p>
        </p:txBody>
      </p:sp>
      <p:sp>
        <p:nvSpPr>
          <p:cNvPr id="3" name="Picture Placeholder 2">
            <a:extLst>
              <a:ext uri="{FF2B5EF4-FFF2-40B4-BE49-F238E27FC236}">
                <a16:creationId xmlns:a16="http://schemas.microsoft.com/office/drawing/2014/main" id="{7897A89C-719F-40C0-86A8-0B5A8E1EFB2A}"/>
              </a:ext>
            </a:extLst>
          </p:cNvPr>
          <p:cNvSpPr>
            <a:spLocks noGrp="1"/>
          </p:cNvSpPr>
          <p:nvPr>
            <p:ph type="pic" sz="quarter" idx="13"/>
          </p:nvPr>
        </p:nvSpPr>
        <p:spPr/>
        <p:txBody>
          <a:bodyPr/>
          <a:lstStyle/>
          <a:p>
            <a:endParaRPr lang="nl-NL"/>
          </a:p>
        </p:txBody>
      </p:sp>
      <p:sp>
        <p:nvSpPr>
          <p:cNvPr id="4" name="Content Placeholder 3">
            <a:extLst>
              <a:ext uri="{FF2B5EF4-FFF2-40B4-BE49-F238E27FC236}">
                <a16:creationId xmlns:a16="http://schemas.microsoft.com/office/drawing/2014/main" id="{488AA8EA-D368-4B90-8BD8-F02349A3C7DF}"/>
              </a:ext>
            </a:extLst>
          </p:cNvPr>
          <p:cNvSpPr>
            <a:spLocks noGrp="1"/>
          </p:cNvSpPr>
          <p:nvPr>
            <p:ph sz="quarter" idx="14"/>
          </p:nvPr>
        </p:nvSpPr>
        <p:spPr>
          <a:xfrm>
            <a:off x="838201" y="1835067"/>
            <a:ext cx="5125168" cy="4371975"/>
          </a:xfrm>
        </p:spPr>
        <p:txBody>
          <a:bodyPr>
            <a:normAutofit lnSpcReduction="10000"/>
          </a:bodyPr>
          <a:lstStyle/>
          <a:p>
            <a:pPr marL="0" indent="0">
              <a:buNone/>
            </a:pPr>
            <a:r>
              <a:rPr lang="nl-NL" sz="2400" dirty="0"/>
              <a:t>Verschillende opleidingen</a:t>
            </a:r>
          </a:p>
          <a:p>
            <a:r>
              <a:rPr lang="nl-NL" sz="2400" dirty="0"/>
              <a:t>Bachelor opleiding (4 jaar)</a:t>
            </a:r>
          </a:p>
          <a:p>
            <a:r>
              <a:rPr lang="nl-NL" sz="2400" dirty="0" err="1"/>
              <a:t>Associate</a:t>
            </a:r>
            <a:r>
              <a:rPr lang="nl-NL" sz="2400" dirty="0"/>
              <a:t> </a:t>
            </a:r>
            <a:r>
              <a:rPr lang="nl-NL" sz="2400" dirty="0" err="1"/>
              <a:t>Degree</a:t>
            </a:r>
            <a:r>
              <a:rPr lang="nl-NL" sz="2400" dirty="0"/>
              <a:t> opleiding (2 jaar)</a:t>
            </a:r>
          </a:p>
          <a:p>
            <a:r>
              <a:rPr lang="nl-NL" sz="2400" dirty="0"/>
              <a:t>Deeltijd of voltijd</a:t>
            </a:r>
          </a:p>
          <a:p>
            <a:r>
              <a:rPr lang="nl-NL" sz="2400" dirty="0"/>
              <a:t>Verkort mogelijk </a:t>
            </a:r>
            <a:r>
              <a:rPr lang="nl-NL" sz="2400" dirty="0">
                <a:sym typeface="Wingdings" panose="05000000000000000000" pitchFamily="2" charset="2"/>
              </a:rPr>
              <a:t> vwo of mbo</a:t>
            </a:r>
          </a:p>
          <a:p>
            <a:pPr marL="0" indent="0">
              <a:buNone/>
            </a:pPr>
            <a:endParaRPr lang="nl-NL" sz="2000" dirty="0">
              <a:sym typeface="Wingdings" panose="05000000000000000000" pitchFamily="2" charset="2"/>
            </a:endParaRPr>
          </a:p>
          <a:p>
            <a:pPr marL="0" indent="0">
              <a:buNone/>
            </a:pPr>
            <a:endParaRPr lang="nl-NL" sz="2000" dirty="0">
              <a:sym typeface="Wingdings" panose="05000000000000000000" pitchFamily="2" charset="2"/>
            </a:endParaRPr>
          </a:p>
          <a:p>
            <a:pPr marL="0" indent="0">
              <a:buNone/>
            </a:pPr>
            <a:r>
              <a:rPr lang="nl-NL" sz="2400" dirty="0">
                <a:sym typeface="Wingdings" panose="05000000000000000000" pitchFamily="2" charset="2"/>
              </a:rPr>
              <a:t>Opbouw vanaf start 1 september</a:t>
            </a:r>
          </a:p>
          <a:p>
            <a:r>
              <a:rPr lang="nl-NL" sz="2400" dirty="0"/>
              <a:t>Eerste jaar </a:t>
            </a:r>
            <a:r>
              <a:rPr lang="nl-NL" sz="2400" dirty="0">
                <a:sym typeface="Wingdings" panose="05000000000000000000" pitchFamily="2" charset="2"/>
              </a:rPr>
              <a:t> Propedeuse</a:t>
            </a:r>
          </a:p>
          <a:p>
            <a:r>
              <a:rPr lang="nl-NL" sz="2400" dirty="0">
                <a:sym typeface="Wingdings" panose="05000000000000000000" pitchFamily="2" charset="2"/>
              </a:rPr>
              <a:t>Jaar 2, 3 en 4  Hoofdfase</a:t>
            </a:r>
            <a:endParaRPr lang="en-NL" sz="2400" dirty="0"/>
          </a:p>
        </p:txBody>
      </p:sp>
    </p:spTree>
    <p:extLst>
      <p:ext uri="{BB962C8B-B14F-4D97-AF65-F5344CB8AC3E}">
        <p14:creationId xmlns:p14="http://schemas.microsoft.com/office/powerpoint/2010/main" val="14802062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456BB6-725B-4CED-A85F-49546AC221BF}"/>
              </a:ext>
            </a:extLst>
          </p:cNvPr>
          <p:cNvSpPr>
            <a:spLocks noGrp="1"/>
          </p:cNvSpPr>
          <p:nvPr>
            <p:ph type="title"/>
          </p:nvPr>
        </p:nvSpPr>
        <p:spPr>
          <a:xfrm>
            <a:off x="839788" y="457200"/>
            <a:ext cx="9411117" cy="1600200"/>
          </a:xfrm>
        </p:spPr>
        <p:txBody>
          <a:bodyPr>
            <a:normAutofit/>
          </a:bodyPr>
          <a:lstStyle/>
          <a:p>
            <a:r>
              <a:rPr lang="nl-NL" sz="4400" b="1" dirty="0"/>
              <a:t>Eerste jaar </a:t>
            </a:r>
            <a:r>
              <a:rPr lang="nl-NL" sz="4400" b="1" dirty="0">
                <a:sym typeface="Wingdings" panose="05000000000000000000" pitchFamily="2" charset="2"/>
              </a:rPr>
              <a:t> Propedeuse </a:t>
            </a:r>
            <a:endParaRPr lang="en-NL" sz="4400" b="1" dirty="0"/>
          </a:p>
        </p:txBody>
      </p:sp>
      <p:sp>
        <p:nvSpPr>
          <p:cNvPr id="6" name="Picture Placeholder 5">
            <a:extLst>
              <a:ext uri="{FF2B5EF4-FFF2-40B4-BE49-F238E27FC236}">
                <a16:creationId xmlns:a16="http://schemas.microsoft.com/office/drawing/2014/main" id="{BFAB7CC5-6DDD-49BF-9C49-562E24ACE2F1}"/>
              </a:ext>
            </a:extLst>
          </p:cNvPr>
          <p:cNvSpPr>
            <a:spLocks noGrp="1"/>
          </p:cNvSpPr>
          <p:nvPr>
            <p:ph type="pic" idx="1"/>
          </p:nvPr>
        </p:nvSpPr>
        <p:spPr>
          <a:xfrm>
            <a:off x="7026442" y="1855453"/>
            <a:ext cx="1994819" cy="3147093"/>
          </a:xfrm>
        </p:spPr>
        <p:txBody>
          <a:bodyPr/>
          <a:lstStyle/>
          <a:p>
            <a:endParaRPr lang="nl-NL"/>
          </a:p>
        </p:txBody>
      </p:sp>
      <p:sp>
        <p:nvSpPr>
          <p:cNvPr id="7" name="Text Placeholder 6">
            <a:extLst>
              <a:ext uri="{FF2B5EF4-FFF2-40B4-BE49-F238E27FC236}">
                <a16:creationId xmlns:a16="http://schemas.microsoft.com/office/drawing/2014/main" id="{1E61931A-DC0E-4F53-84D0-1F7F8123FB32}"/>
              </a:ext>
            </a:extLst>
          </p:cNvPr>
          <p:cNvSpPr>
            <a:spLocks noGrp="1"/>
          </p:cNvSpPr>
          <p:nvPr>
            <p:ph type="body" sz="half" idx="2"/>
          </p:nvPr>
        </p:nvSpPr>
        <p:spPr/>
        <p:txBody>
          <a:bodyPr vert="horz" lIns="91440" tIns="45720" rIns="91440" bIns="45720" rtlCol="0" anchor="t">
            <a:normAutofit/>
          </a:bodyPr>
          <a:lstStyle/>
          <a:p>
            <a:pPr marL="285750" indent="-285750">
              <a:buFont typeface="Arial" panose="020B0604020202020204" pitchFamily="34" charset="0"/>
              <a:buChar char="•"/>
            </a:pPr>
            <a:r>
              <a:rPr lang="nl-NL" sz="2400" dirty="0"/>
              <a:t>Oriënterend/selecterend </a:t>
            </a:r>
          </a:p>
          <a:p>
            <a:pPr marL="285750" indent="-285750">
              <a:buFont typeface="Arial" panose="020B0604020202020204" pitchFamily="34" charset="0"/>
              <a:buChar char="•"/>
            </a:pPr>
            <a:r>
              <a:rPr lang="nl-NL" sz="2400" dirty="0"/>
              <a:t>4 periodes van 10 weken</a:t>
            </a:r>
          </a:p>
          <a:p>
            <a:pPr marL="285750" indent="-285750">
              <a:buFont typeface="Arial" panose="020B0604020202020204" pitchFamily="34" charset="0"/>
              <a:buChar char="•"/>
            </a:pPr>
            <a:r>
              <a:rPr lang="nl-NL" sz="2400" dirty="0"/>
              <a:t>Werkvormen</a:t>
            </a:r>
          </a:p>
          <a:p>
            <a:pPr marL="285750" indent="-285750">
              <a:buFont typeface="Arial" panose="020B0604020202020204" pitchFamily="34" charset="0"/>
              <a:buChar char="•"/>
            </a:pPr>
            <a:r>
              <a:rPr lang="nl-NL" sz="2400" dirty="0"/>
              <a:t>Studiepunten </a:t>
            </a:r>
            <a:r>
              <a:rPr lang="nl-NL" sz="2400" dirty="0">
                <a:sym typeface="Wingdings" panose="05000000000000000000" pitchFamily="2" charset="2"/>
              </a:rPr>
              <a:t> </a:t>
            </a:r>
            <a:r>
              <a:rPr lang="nl-NL" sz="2400" dirty="0" err="1">
                <a:sym typeface="Wingdings" panose="05000000000000000000" pitchFamily="2" charset="2"/>
              </a:rPr>
              <a:t>EC’s</a:t>
            </a:r>
            <a:endParaRPr lang="nl-NL" sz="2400" dirty="0">
              <a:sym typeface="Wingdings" panose="05000000000000000000" pitchFamily="2" charset="2"/>
            </a:endParaRPr>
          </a:p>
          <a:p>
            <a:pPr marL="285750" indent="-285750">
              <a:buFont typeface="Arial" panose="020B0604020202020204" pitchFamily="34" charset="0"/>
              <a:buChar char="•"/>
            </a:pPr>
            <a:r>
              <a:rPr lang="nl-NL" sz="2400" dirty="0">
                <a:sym typeface="Wingdings" panose="05000000000000000000" pitchFamily="2" charset="2"/>
              </a:rPr>
              <a:t>Persoonlijke Studieadvies 2024/2025</a:t>
            </a:r>
            <a:endParaRPr lang="nl-NL" sz="2400" dirty="0">
              <a:cs typeface="Arial"/>
            </a:endParaRPr>
          </a:p>
          <a:p>
            <a:endParaRPr lang="nl-NL" dirty="0">
              <a:cs typeface="Arial"/>
            </a:endParaRPr>
          </a:p>
          <a:p>
            <a:pPr marL="285750" indent="-285750">
              <a:buChar char="•"/>
            </a:pPr>
            <a:endParaRPr lang="en-NL" dirty="0">
              <a:cs typeface="Arial" panose="020B0604020202020204"/>
            </a:endParaRPr>
          </a:p>
        </p:txBody>
      </p:sp>
      <p:sp>
        <p:nvSpPr>
          <p:cNvPr id="9" name="Rechthoek 6">
            <a:extLst>
              <a:ext uri="{FF2B5EF4-FFF2-40B4-BE49-F238E27FC236}">
                <a16:creationId xmlns:a16="http://schemas.microsoft.com/office/drawing/2014/main" id="{4DE9A8A2-CBAD-4C19-BFCD-34874B3742AA}"/>
              </a:ext>
            </a:extLst>
          </p:cNvPr>
          <p:cNvSpPr/>
          <p:nvPr/>
        </p:nvSpPr>
        <p:spPr>
          <a:xfrm>
            <a:off x="5450306" y="1690060"/>
            <a:ext cx="6328610" cy="3139321"/>
          </a:xfrm>
          <a:prstGeom prst="rect">
            <a:avLst/>
          </a:prstGeom>
          <a:noFill/>
        </p:spPr>
        <p:txBody>
          <a:bodyPr wrap="square" lIns="91440" tIns="45720" rIns="91440" bIns="45720">
            <a:spAutoFit/>
          </a:bodyPr>
          <a:lstStyle/>
          <a:p>
            <a:pPr algn="ctr" eaLnBrk="0" fontAlgn="base" hangingPunct="0">
              <a:spcBef>
                <a:spcPct val="0"/>
              </a:spcBef>
              <a:spcAft>
                <a:spcPct val="0"/>
              </a:spcAft>
            </a:pPr>
            <a:r>
              <a:rPr lang="nl-NL" sz="6600" b="1" baseline="-25000" dirty="0">
                <a:ln w="6600">
                  <a:solidFill>
                    <a:srgbClr val="EE7F00"/>
                  </a:solidFill>
                  <a:prstDash val="solid"/>
                </a:ln>
                <a:solidFill>
                  <a:schemeClr val="tx1">
                    <a:lumMod val="75000"/>
                    <a:lumOff val="25000"/>
                  </a:schemeClr>
                </a:solidFill>
                <a:effectLst>
                  <a:outerShdw dist="38100" dir="2700000" algn="tl" rotWithShape="0">
                    <a:srgbClr val="EE7F00"/>
                  </a:outerShdw>
                </a:effectLst>
                <a:ea typeface="ＭＳ Ｐゴシック" panose="020B0600070205080204" pitchFamily="34" charset="-128"/>
              </a:rPr>
              <a:t>Hoera</a:t>
            </a:r>
            <a:br>
              <a:rPr lang="nl-NL" sz="6600" b="1" dirty="0">
                <a:ln w="6600">
                  <a:solidFill>
                    <a:srgbClr val="EE7F00"/>
                  </a:solidFill>
                  <a:prstDash val="solid"/>
                </a:ln>
                <a:solidFill>
                  <a:schemeClr val="tx1">
                    <a:lumMod val="75000"/>
                    <a:lumOff val="25000"/>
                  </a:schemeClr>
                </a:solidFill>
                <a:effectLst>
                  <a:outerShdw dist="38100" dir="2700000" algn="tl" rotWithShape="0">
                    <a:srgbClr val="EE7F00"/>
                  </a:outerShdw>
                </a:effectLst>
                <a:ea typeface="ＭＳ Ｐゴシック" panose="020B0600070205080204" pitchFamily="34" charset="-128"/>
              </a:rPr>
            </a:br>
            <a:r>
              <a:rPr lang="nl-NL" sz="6600" b="1" dirty="0">
                <a:ln w="6600">
                  <a:solidFill>
                    <a:srgbClr val="EE7F00"/>
                  </a:solidFill>
                  <a:prstDash val="solid"/>
                </a:ln>
                <a:solidFill>
                  <a:schemeClr val="tx1">
                    <a:lumMod val="75000"/>
                    <a:lumOff val="25000"/>
                  </a:schemeClr>
                </a:solidFill>
                <a:effectLst>
                  <a:outerShdw dist="38100" dir="2700000" algn="tl" rotWithShape="0">
                    <a:srgbClr val="EE7F00"/>
                  </a:outerShdw>
                </a:effectLst>
                <a:ea typeface="ＭＳ Ｐゴシック" panose="020B0600070205080204" pitchFamily="34" charset="-128"/>
              </a:rPr>
              <a:t>ik heb mijn </a:t>
            </a:r>
          </a:p>
          <a:p>
            <a:pPr algn="ctr" eaLnBrk="0" fontAlgn="base" hangingPunct="0">
              <a:spcBef>
                <a:spcPct val="0"/>
              </a:spcBef>
              <a:spcAft>
                <a:spcPct val="0"/>
              </a:spcAft>
            </a:pPr>
            <a:r>
              <a:rPr lang="nl-NL" sz="6600" b="1" dirty="0">
                <a:ln w="6600">
                  <a:solidFill>
                    <a:srgbClr val="EE7F00"/>
                  </a:solidFill>
                  <a:prstDash val="solid"/>
                </a:ln>
                <a:solidFill>
                  <a:schemeClr val="tx1">
                    <a:lumMod val="75000"/>
                    <a:lumOff val="25000"/>
                  </a:schemeClr>
                </a:solidFill>
                <a:effectLst>
                  <a:outerShdw dist="38100" dir="2700000" algn="tl" rotWithShape="0">
                    <a:srgbClr val="EE7F00"/>
                  </a:outerShdw>
                </a:effectLst>
                <a:ea typeface="ＭＳ Ｐゴシック" panose="020B0600070205080204" pitchFamily="34" charset="-128"/>
              </a:rPr>
              <a:t>P….?</a:t>
            </a:r>
          </a:p>
        </p:txBody>
      </p:sp>
    </p:spTree>
    <p:extLst>
      <p:ext uri="{BB962C8B-B14F-4D97-AF65-F5344CB8AC3E}">
        <p14:creationId xmlns:p14="http://schemas.microsoft.com/office/powerpoint/2010/main" val="37522502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D9343-717A-48F9-B911-9F25FCA9FF6A}"/>
              </a:ext>
            </a:extLst>
          </p:cNvPr>
          <p:cNvSpPr>
            <a:spLocks noGrp="1"/>
          </p:cNvSpPr>
          <p:nvPr>
            <p:ph type="title"/>
          </p:nvPr>
        </p:nvSpPr>
        <p:spPr>
          <a:xfrm>
            <a:off x="839788" y="457200"/>
            <a:ext cx="6776201" cy="1600200"/>
          </a:xfrm>
        </p:spPr>
        <p:txBody>
          <a:bodyPr>
            <a:normAutofit/>
          </a:bodyPr>
          <a:lstStyle/>
          <a:p>
            <a:r>
              <a:rPr lang="nl-NL" sz="4400" b="1" dirty="0"/>
              <a:t>Hoe ziet je week eruit?</a:t>
            </a:r>
            <a:endParaRPr lang="en-NL" sz="4400" b="1" dirty="0"/>
          </a:p>
        </p:txBody>
      </p:sp>
      <p:sp>
        <p:nvSpPr>
          <p:cNvPr id="3" name="Picture Placeholder 2">
            <a:extLst>
              <a:ext uri="{FF2B5EF4-FFF2-40B4-BE49-F238E27FC236}">
                <a16:creationId xmlns:a16="http://schemas.microsoft.com/office/drawing/2014/main" id="{30875A28-B2A5-46C2-9C63-3E0A94B708E1}"/>
              </a:ext>
            </a:extLst>
          </p:cNvPr>
          <p:cNvSpPr>
            <a:spLocks noGrp="1"/>
          </p:cNvSpPr>
          <p:nvPr>
            <p:ph type="pic" idx="1"/>
          </p:nvPr>
        </p:nvSpPr>
        <p:spPr>
          <a:xfrm>
            <a:off x="8001000" y="457201"/>
            <a:ext cx="3354388" cy="5403850"/>
          </a:xfrm>
        </p:spPr>
        <p:txBody>
          <a:bodyPr/>
          <a:lstStyle/>
          <a:p>
            <a:endParaRPr lang="nl-NL"/>
          </a:p>
        </p:txBody>
      </p:sp>
      <p:sp>
        <p:nvSpPr>
          <p:cNvPr id="4" name="Text Placeholder 3">
            <a:extLst>
              <a:ext uri="{FF2B5EF4-FFF2-40B4-BE49-F238E27FC236}">
                <a16:creationId xmlns:a16="http://schemas.microsoft.com/office/drawing/2014/main" id="{A00D138A-5D81-41CD-A69E-22C1BF9BC62E}"/>
              </a:ext>
            </a:extLst>
          </p:cNvPr>
          <p:cNvSpPr>
            <a:spLocks noGrp="1"/>
          </p:cNvSpPr>
          <p:nvPr>
            <p:ph type="body" sz="half" idx="2"/>
          </p:nvPr>
        </p:nvSpPr>
        <p:spPr/>
        <p:txBody>
          <a:bodyPr/>
          <a:lstStyle/>
          <a:p>
            <a:r>
              <a:rPr lang="nl-NL" dirty="0"/>
              <a:t>v</a:t>
            </a:r>
            <a:endParaRPr lang="en-NL" dirty="0"/>
          </a:p>
        </p:txBody>
      </p:sp>
      <p:sp>
        <p:nvSpPr>
          <p:cNvPr id="5" name="Date Placeholder 4">
            <a:extLst>
              <a:ext uri="{FF2B5EF4-FFF2-40B4-BE49-F238E27FC236}">
                <a16:creationId xmlns:a16="http://schemas.microsoft.com/office/drawing/2014/main" id="{8189191E-D699-43C5-A5D3-4DBCFF1EEDBC}"/>
              </a:ext>
            </a:extLst>
          </p:cNvPr>
          <p:cNvSpPr>
            <a:spLocks noGrp="1"/>
          </p:cNvSpPr>
          <p:nvPr>
            <p:ph type="dt" sz="half" idx="10"/>
          </p:nvPr>
        </p:nvSpPr>
        <p:spPr/>
        <p:txBody>
          <a:bodyPr/>
          <a:lstStyle/>
          <a:p>
            <a:fld id="{C6111902-0205-EF40-BEB1-B333824E5572}" type="datetime1">
              <a:rPr lang="nl-NL" smtClean="0"/>
              <a:t>12-10-2023</a:t>
            </a:fld>
            <a:endParaRPr lang="en-GB"/>
          </a:p>
        </p:txBody>
      </p:sp>
      <p:sp>
        <p:nvSpPr>
          <p:cNvPr id="6" name="Footer Placeholder 5">
            <a:extLst>
              <a:ext uri="{FF2B5EF4-FFF2-40B4-BE49-F238E27FC236}">
                <a16:creationId xmlns:a16="http://schemas.microsoft.com/office/drawing/2014/main" id="{2B2A0DE0-289F-43A4-8A78-EB70F3CDEDF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684E507-88E6-415F-B7AD-11EA53B91940}"/>
              </a:ext>
            </a:extLst>
          </p:cNvPr>
          <p:cNvSpPr>
            <a:spLocks noGrp="1"/>
          </p:cNvSpPr>
          <p:nvPr>
            <p:ph type="sldNum" sz="quarter" idx="12"/>
          </p:nvPr>
        </p:nvSpPr>
        <p:spPr/>
        <p:txBody>
          <a:bodyPr/>
          <a:lstStyle/>
          <a:p>
            <a:fld id="{96C9D0BA-D606-4546-9748-B07575EFE9B6}" type="slidenum">
              <a:rPr lang="en-GB" smtClean="0"/>
              <a:t>9</a:t>
            </a:fld>
            <a:endParaRPr lang="en-GB"/>
          </a:p>
        </p:txBody>
      </p:sp>
      <p:pic>
        <p:nvPicPr>
          <p:cNvPr id="8" name="Afbeelding 11">
            <a:extLst>
              <a:ext uri="{FF2B5EF4-FFF2-40B4-BE49-F238E27FC236}">
                <a16:creationId xmlns:a16="http://schemas.microsoft.com/office/drawing/2014/main" id="{ACAE3E6B-D8B0-4BB4-AC9D-767C4044A4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848" y="1359356"/>
            <a:ext cx="9878756" cy="5041443"/>
          </a:xfrm>
          <a:prstGeom prst="rect">
            <a:avLst/>
          </a:prstGeom>
        </p:spPr>
      </p:pic>
    </p:spTree>
    <p:extLst>
      <p:ext uri="{BB962C8B-B14F-4D97-AF65-F5344CB8AC3E}">
        <p14:creationId xmlns:p14="http://schemas.microsoft.com/office/powerpoint/2010/main" val="3022463623"/>
      </p:ext>
    </p:extLst>
  </p:cSld>
  <p:clrMapOvr>
    <a:masterClrMapping/>
  </p:clrMapOvr>
</p:sld>
</file>

<file path=ppt/theme/theme1.xml><?xml version="1.0" encoding="utf-8"?>
<a:theme xmlns:a="http://schemas.openxmlformats.org/drawingml/2006/main" name="1 - Hanze Hogeschool">
  <a:themeElements>
    <a:clrScheme name="Hanze Hogeschool">
      <a:dk1>
        <a:srgbClr val="000000"/>
      </a:dk1>
      <a:lt1>
        <a:srgbClr val="FFFFFF"/>
      </a:lt1>
      <a:dk2>
        <a:srgbClr val="CF7B00"/>
      </a:dk2>
      <a:lt2>
        <a:srgbClr val="3E3E41"/>
      </a:lt2>
      <a:accent1>
        <a:srgbClr val="FEFFFF"/>
      </a:accent1>
      <a:accent2>
        <a:srgbClr val="FEFFFF"/>
      </a:accent2>
      <a:accent3>
        <a:srgbClr val="FEFFFF"/>
      </a:accent3>
      <a:accent4>
        <a:srgbClr val="FEFFFF"/>
      </a:accent4>
      <a:accent5>
        <a:srgbClr val="FEFFFF"/>
      </a:accent5>
      <a:accent6>
        <a:srgbClr val="FEFFFF"/>
      </a:accent6>
      <a:hlink>
        <a:srgbClr val="D07C00"/>
      </a:hlink>
      <a:folHlink>
        <a:srgbClr val="3E3E4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4_Aangepast ontwer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 - Vervolg">
  <a:themeElements>
    <a:clrScheme name="Hanze Hogeschool">
      <a:dk1>
        <a:srgbClr val="000000"/>
      </a:dk1>
      <a:lt1>
        <a:srgbClr val="FFFFFF"/>
      </a:lt1>
      <a:dk2>
        <a:srgbClr val="CF7B00"/>
      </a:dk2>
      <a:lt2>
        <a:srgbClr val="3E3E41"/>
      </a:lt2>
      <a:accent1>
        <a:srgbClr val="FEFFFF"/>
      </a:accent1>
      <a:accent2>
        <a:srgbClr val="FEFFFF"/>
      </a:accent2>
      <a:accent3>
        <a:srgbClr val="FEFFFF"/>
      </a:accent3>
      <a:accent4>
        <a:srgbClr val="FEFFFF"/>
      </a:accent4>
      <a:accent5>
        <a:srgbClr val="FEFFFF"/>
      </a:accent5>
      <a:accent6>
        <a:srgbClr val="FEFFFF"/>
      </a:accent6>
      <a:hlink>
        <a:srgbClr val="D07C00"/>
      </a:hlink>
      <a:folHlink>
        <a:srgbClr val="3E3E4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 - Vervolg met beeld en tekst">
  <a:themeElements>
    <a:clrScheme name="Hanze Hogeschool">
      <a:dk1>
        <a:srgbClr val="000000"/>
      </a:dk1>
      <a:lt1>
        <a:srgbClr val="FFFFFF"/>
      </a:lt1>
      <a:dk2>
        <a:srgbClr val="CF7B00"/>
      </a:dk2>
      <a:lt2>
        <a:srgbClr val="3E3E41"/>
      </a:lt2>
      <a:accent1>
        <a:srgbClr val="FEFFFF"/>
      </a:accent1>
      <a:accent2>
        <a:srgbClr val="FEFFFF"/>
      </a:accent2>
      <a:accent3>
        <a:srgbClr val="FEFFFF"/>
      </a:accent3>
      <a:accent4>
        <a:srgbClr val="FEFFFF"/>
      </a:accent4>
      <a:accent5>
        <a:srgbClr val="FEFFFF"/>
      </a:accent5>
      <a:accent6>
        <a:srgbClr val="FEFFFF"/>
      </a:accent6>
      <a:hlink>
        <a:srgbClr val="D07C00"/>
      </a:hlink>
      <a:folHlink>
        <a:srgbClr val="3E3E4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 - Vervolg met beeld en tekst">
  <a:themeElements>
    <a:clrScheme name="Hanze Hogeschool">
      <a:dk1>
        <a:srgbClr val="000000"/>
      </a:dk1>
      <a:lt1>
        <a:srgbClr val="FFFFFF"/>
      </a:lt1>
      <a:dk2>
        <a:srgbClr val="CF7B00"/>
      </a:dk2>
      <a:lt2>
        <a:srgbClr val="3E3E41"/>
      </a:lt2>
      <a:accent1>
        <a:srgbClr val="FEFFFF"/>
      </a:accent1>
      <a:accent2>
        <a:srgbClr val="FEFFFF"/>
      </a:accent2>
      <a:accent3>
        <a:srgbClr val="FEFFFF"/>
      </a:accent3>
      <a:accent4>
        <a:srgbClr val="FEFFFF"/>
      </a:accent4>
      <a:accent5>
        <a:srgbClr val="FEFFFF"/>
      </a:accent5>
      <a:accent6>
        <a:srgbClr val="FEFFFF"/>
      </a:accent6>
      <a:hlink>
        <a:srgbClr val="D07C00"/>
      </a:hlink>
      <a:folHlink>
        <a:srgbClr val="3E3E4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 - Tussen slide">
  <a:themeElements>
    <a:clrScheme name="Hanze Hogeschool">
      <a:dk1>
        <a:srgbClr val="000000"/>
      </a:dk1>
      <a:lt1>
        <a:srgbClr val="FFFFFF"/>
      </a:lt1>
      <a:dk2>
        <a:srgbClr val="CF7B00"/>
      </a:dk2>
      <a:lt2>
        <a:srgbClr val="3E3E41"/>
      </a:lt2>
      <a:accent1>
        <a:srgbClr val="FEFFFF"/>
      </a:accent1>
      <a:accent2>
        <a:srgbClr val="FEFFFF"/>
      </a:accent2>
      <a:accent3>
        <a:srgbClr val="FEFFFF"/>
      </a:accent3>
      <a:accent4>
        <a:srgbClr val="FEFFFF"/>
      </a:accent4>
      <a:accent5>
        <a:srgbClr val="FEFFFF"/>
      </a:accent5>
      <a:accent6>
        <a:srgbClr val="FEFFFF"/>
      </a:accent6>
      <a:hlink>
        <a:srgbClr val="D07C00"/>
      </a:hlink>
      <a:folHlink>
        <a:srgbClr val="3E3E4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 - Inhoud">
  <a:themeElements>
    <a:clrScheme name="Hanze Hogeschool">
      <a:dk1>
        <a:srgbClr val="000000"/>
      </a:dk1>
      <a:lt1>
        <a:srgbClr val="FFFFFF"/>
      </a:lt1>
      <a:dk2>
        <a:srgbClr val="CF7B00"/>
      </a:dk2>
      <a:lt2>
        <a:srgbClr val="3E3E41"/>
      </a:lt2>
      <a:accent1>
        <a:srgbClr val="FEFFFF"/>
      </a:accent1>
      <a:accent2>
        <a:srgbClr val="FEFFFF"/>
      </a:accent2>
      <a:accent3>
        <a:srgbClr val="FEFFFF"/>
      </a:accent3>
      <a:accent4>
        <a:srgbClr val="FEFFFF"/>
      </a:accent4>
      <a:accent5>
        <a:srgbClr val="FEFFFF"/>
      </a:accent5>
      <a:accent6>
        <a:srgbClr val="FEFFFF"/>
      </a:accent6>
      <a:hlink>
        <a:srgbClr val="D07C00"/>
      </a:hlink>
      <a:folHlink>
        <a:srgbClr val="3E3E4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 - Tekst en beeld">
  <a:themeElements>
    <a:clrScheme name="Hanze Hogeschool">
      <a:dk1>
        <a:srgbClr val="000000"/>
      </a:dk1>
      <a:lt1>
        <a:srgbClr val="FFFFFF"/>
      </a:lt1>
      <a:dk2>
        <a:srgbClr val="CF7B00"/>
      </a:dk2>
      <a:lt2>
        <a:srgbClr val="3E3E41"/>
      </a:lt2>
      <a:accent1>
        <a:srgbClr val="FEFFFF"/>
      </a:accent1>
      <a:accent2>
        <a:srgbClr val="FEFFFF"/>
      </a:accent2>
      <a:accent3>
        <a:srgbClr val="FEFFFF"/>
      </a:accent3>
      <a:accent4>
        <a:srgbClr val="FEFFFF"/>
      </a:accent4>
      <a:accent5>
        <a:srgbClr val="FEFFFF"/>
      </a:accent5>
      <a:accent6>
        <a:srgbClr val="FEFFFF"/>
      </a:accent6>
      <a:hlink>
        <a:srgbClr val="D07C00"/>
      </a:hlink>
      <a:folHlink>
        <a:srgbClr val="3E3E4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8 - Afsluiter">
  <a:themeElements>
    <a:clrScheme name="Hanze Hogeschool">
      <a:dk1>
        <a:srgbClr val="000000"/>
      </a:dk1>
      <a:lt1>
        <a:srgbClr val="FFFFFF"/>
      </a:lt1>
      <a:dk2>
        <a:srgbClr val="CF7B00"/>
      </a:dk2>
      <a:lt2>
        <a:srgbClr val="3E3E41"/>
      </a:lt2>
      <a:accent1>
        <a:srgbClr val="FEFFFF"/>
      </a:accent1>
      <a:accent2>
        <a:srgbClr val="FEFFFF"/>
      </a:accent2>
      <a:accent3>
        <a:srgbClr val="FEFFFF"/>
      </a:accent3>
      <a:accent4>
        <a:srgbClr val="FEFFFF"/>
      </a:accent4>
      <a:accent5>
        <a:srgbClr val="FEFFFF"/>
      </a:accent5>
      <a:accent6>
        <a:srgbClr val="FEFFFF"/>
      </a:accent6>
      <a:hlink>
        <a:srgbClr val="D07C00"/>
      </a:hlink>
      <a:folHlink>
        <a:srgbClr val="3E3E4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Aangepast ontwerp">
  <a:themeElements>
    <a:clrScheme name="Hanzehogeschool Groningen 1">
      <a:dk1>
        <a:sysClr val="windowText" lastClr="000000"/>
      </a:dk1>
      <a:lt1>
        <a:sysClr val="window" lastClr="FFFFFF"/>
      </a:lt1>
      <a:dk2>
        <a:srgbClr val="7F7F7F"/>
      </a:dk2>
      <a:lt2>
        <a:srgbClr val="EE7F00"/>
      </a:lt2>
      <a:accent1>
        <a:srgbClr val="333333"/>
      </a:accent1>
      <a:accent2>
        <a:srgbClr val="EE7F00"/>
      </a:accent2>
      <a:accent3>
        <a:srgbClr val="7F7F7F"/>
      </a:accent3>
      <a:accent4>
        <a:srgbClr val="2C0D15"/>
      </a:accent4>
      <a:accent5>
        <a:srgbClr val="7F7F7F"/>
      </a:accent5>
      <a:accent6>
        <a:srgbClr val="EE7F00"/>
      </a:accent6>
      <a:hlink>
        <a:srgbClr val="EE7F00"/>
      </a:hlink>
      <a:folHlink>
        <a:srgbClr val="33333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374d733a-14b4-43f0-bd48-a60533340599" xsi:nil="true"/>
    <lcf76f155ced4ddcb4097134ff3c332f xmlns="185033f6-6c2c-4786-9170-23010e1f03bd">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98A167972264A4EB7168E98F12D4173" ma:contentTypeVersion="15" ma:contentTypeDescription="Een nieuw document maken." ma:contentTypeScope="" ma:versionID="6e311a9ff8a9241acb13ae57330173de">
  <xsd:schema xmlns:xsd="http://www.w3.org/2001/XMLSchema" xmlns:xs="http://www.w3.org/2001/XMLSchema" xmlns:p="http://schemas.microsoft.com/office/2006/metadata/properties" xmlns:ns2="185033f6-6c2c-4786-9170-23010e1f03bd" xmlns:ns3="374d733a-14b4-43f0-bd48-a60533340599" targetNamespace="http://schemas.microsoft.com/office/2006/metadata/properties" ma:root="true" ma:fieldsID="2389bdac580fff74e93a8742c96daea3" ns2:_="" ns3:_="">
    <xsd:import namespace="185033f6-6c2c-4786-9170-23010e1f03bd"/>
    <xsd:import namespace="374d733a-14b4-43f0-bd48-a6053334059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3:SharedWithUsers" minOccurs="0"/>
                <xsd:element ref="ns3:SharedWithDetail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5033f6-6c2c-4786-9170-23010e1f03b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lcf76f155ced4ddcb4097134ff3c332f" ma:index="20" nillable="true" ma:taxonomy="true" ma:internalName="lcf76f155ced4ddcb4097134ff3c332f" ma:taxonomyFieldName="MediaServiceImageTags" ma:displayName="Afbeeldingtags" ma:readOnly="false" ma:fieldId="{5cf76f15-5ced-4ddc-b409-7134ff3c332f}" ma:taxonomyMulti="true" ma:sspId="b99c9bf4-d278-4956-b571-4365f6ed06d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74d733a-14b4-43f0-bd48-a60533340599" elementFormDefault="qualified">
    <xsd:import namespace="http://schemas.microsoft.com/office/2006/documentManagement/types"/>
    <xsd:import namespace="http://schemas.microsoft.com/office/infopath/2007/PartnerControls"/>
    <xsd:element name="SharedWithUsers" ma:index="17"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Gedeeld met details" ma:internalName="SharedWithDetails" ma:readOnly="true">
      <xsd:simpleType>
        <xsd:restriction base="dms:Note">
          <xsd:maxLength value="255"/>
        </xsd:restriction>
      </xsd:simpleType>
    </xsd:element>
    <xsd:element name="TaxCatchAll" ma:index="21" nillable="true" ma:displayName="Taxonomy Catch All Column" ma:hidden="true" ma:list="{b1fb963e-9377-45ce-9ea2-a4e468ec016a}" ma:internalName="TaxCatchAll" ma:showField="CatchAllData" ma:web="374d733a-14b4-43f0-bd48-a6053334059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4C70BE0-E217-43D1-879A-79D4B5ACB04F}">
  <ds:schemaRefs>
    <ds:schemaRef ds:uri="d45c63aa-09b5-4749-8f1a-326fb99f9e68"/>
    <ds:schemaRef ds:uri="http://purl.org/dc/dcmitype/"/>
    <ds:schemaRef ds:uri="http://schemas.microsoft.com/office/2006/documentManagement/types"/>
    <ds:schemaRef ds:uri="http://purl.org/dc/elements/1.1/"/>
    <ds:schemaRef ds:uri="http://schemas.microsoft.com/office/infopath/2007/PartnerControls"/>
    <ds:schemaRef ds:uri="http://www.w3.org/XML/1998/namespace"/>
    <ds:schemaRef ds:uri="http://purl.org/dc/terms/"/>
    <ds:schemaRef ds:uri="http://schemas.microsoft.com/office/2006/metadata/properties"/>
    <ds:schemaRef ds:uri="http://schemas.openxmlformats.org/package/2006/metadata/core-properties"/>
    <ds:schemaRef ds:uri="85cbf34a-dfb4-420a-bb1b-4bc96c9b951a"/>
    <ds:schemaRef ds:uri="e38556bc-565c-4767-b0c6-0ff3d1338292"/>
    <ds:schemaRef ds:uri="fc4a1156-378c-47b6-97f2-549bce714807"/>
    <ds:schemaRef ds:uri="374d733a-14b4-43f0-bd48-a60533340599"/>
    <ds:schemaRef ds:uri="185033f6-6c2c-4786-9170-23010e1f03bd"/>
  </ds:schemaRefs>
</ds:datastoreItem>
</file>

<file path=customXml/itemProps2.xml><?xml version="1.0" encoding="utf-8"?>
<ds:datastoreItem xmlns:ds="http://schemas.openxmlformats.org/officeDocument/2006/customXml" ds:itemID="{892E5739-8AAC-4082-9EF5-E8CEF824AC91}">
  <ds:schemaRefs>
    <ds:schemaRef ds:uri="http://schemas.microsoft.com/sharepoint/v3/contenttype/forms"/>
  </ds:schemaRefs>
</ds:datastoreItem>
</file>

<file path=customXml/itemProps3.xml><?xml version="1.0" encoding="utf-8"?>
<ds:datastoreItem xmlns:ds="http://schemas.openxmlformats.org/officeDocument/2006/customXml" ds:itemID="{8ADBD000-07D4-4DCF-A79E-B2C9D8FF07F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85033f6-6c2c-4786-9170-23010e1f03bd"/>
    <ds:schemaRef ds:uri="374d733a-14b4-43f0-bd48-a6053334059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7511</TotalTime>
  <Words>5657</Words>
  <Application>Microsoft Office PowerPoint</Application>
  <PresentationFormat>Breedbeeld</PresentationFormat>
  <Paragraphs>412</Paragraphs>
  <Slides>31</Slides>
  <Notes>30</Notes>
  <HiddenSlides>1</HiddenSlides>
  <MMClips>0</MMClips>
  <ScaleCrop>false</ScaleCrop>
  <HeadingPairs>
    <vt:vector size="6" baseType="variant">
      <vt:variant>
        <vt:lpstr>Gebruikte lettertypen</vt:lpstr>
      </vt:variant>
      <vt:variant>
        <vt:i4>4</vt:i4>
      </vt:variant>
      <vt:variant>
        <vt:lpstr>Thema</vt:lpstr>
      </vt:variant>
      <vt:variant>
        <vt:i4>10</vt:i4>
      </vt:variant>
      <vt:variant>
        <vt:lpstr>Diatitels</vt:lpstr>
      </vt:variant>
      <vt:variant>
        <vt:i4>31</vt:i4>
      </vt:variant>
    </vt:vector>
  </HeadingPairs>
  <TitlesOfParts>
    <vt:vector size="45" baseType="lpstr">
      <vt:lpstr>Arial</vt:lpstr>
      <vt:lpstr>Calibri</vt:lpstr>
      <vt:lpstr>Courier New</vt:lpstr>
      <vt:lpstr>Wingdings</vt:lpstr>
      <vt:lpstr>1 - Hanze Hogeschool</vt:lpstr>
      <vt:lpstr>2 - Vervolg</vt:lpstr>
      <vt:lpstr>3 - Vervolg met beeld en tekst</vt:lpstr>
      <vt:lpstr>4 - Vervolg met beeld en tekst</vt:lpstr>
      <vt:lpstr>5 - Tussen slide</vt:lpstr>
      <vt:lpstr>6 - Inhoud</vt:lpstr>
      <vt:lpstr>7 - Tekst en beeld</vt:lpstr>
      <vt:lpstr>8 - Afsluiter</vt:lpstr>
      <vt:lpstr>2_Aangepast ontwerp</vt:lpstr>
      <vt:lpstr>4_Aangepast ontwerp</vt:lpstr>
      <vt:lpstr>PowerPoint-presentatie</vt:lpstr>
      <vt:lpstr>Even voorstellen</vt:lpstr>
      <vt:lpstr>Waar gaan we het over hebben?</vt:lpstr>
      <vt:lpstr>Hanzehogeschool Groningen</vt:lpstr>
      <vt:lpstr>PowerPoint-presentatie</vt:lpstr>
      <vt:lpstr>Verschillen tussen het VO en het HBO</vt:lpstr>
      <vt:lpstr>Studeren aan het HBO</vt:lpstr>
      <vt:lpstr>Eerste jaar  Propedeuse </vt:lpstr>
      <vt:lpstr>Hoe ziet je week eruit?</vt:lpstr>
      <vt:lpstr>Hoe ziet je week eruit?</vt:lpstr>
      <vt:lpstr>Jaar 2, 3 en 4   Hoofdfase</vt:lpstr>
      <vt:lpstr>PowerPoint-presentatie</vt:lpstr>
      <vt:lpstr>Kiezen is een proces</vt:lpstr>
      <vt:lpstr>Interessegebieden</vt:lpstr>
      <vt:lpstr>Hulp bij kiezen</vt:lpstr>
      <vt:lpstr>Tips voor ouders voor hulp bij de studiekeuze</vt:lpstr>
      <vt:lpstr>Toelating tot het HBO</vt:lpstr>
      <vt:lpstr>Numerus fixus</vt:lpstr>
      <vt:lpstr>Ondersteuning en begeleiding</vt:lpstr>
      <vt:lpstr>De stad en het studentenleven</vt:lpstr>
      <vt:lpstr>De leukste studentenstad</vt:lpstr>
      <vt:lpstr>De financiële kant van studeren</vt:lpstr>
      <vt:lpstr>De financiële kant van studeren (DUO)</vt:lpstr>
      <vt:lpstr>Nog niet toe aan studeren?   Kies je eigen groei</vt:lpstr>
      <vt:lpstr>Tussenjaar een idee? </vt:lpstr>
      <vt:lpstr>PowerPoint-presentatie</vt:lpstr>
      <vt:lpstr>Aanmelden</vt:lpstr>
      <vt:lpstr>Aanmelden en inschrijven</vt:lpstr>
      <vt:lpstr>Nog geen keuze gemaakt?</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Janneke Holten</dc:creator>
  <cp:lastModifiedBy>Martin Lutke</cp:lastModifiedBy>
  <cp:revision>186</cp:revision>
  <dcterms:created xsi:type="dcterms:W3CDTF">2022-01-24T07:34:02Z</dcterms:created>
  <dcterms:modified xsi:type="dcterms:W3CDTF">2023-10-12T18:43:59Z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5dc6714-9f23-4030-b547-8c94b19e0b7a_Enabled">
    <vt:lpwstr>true</vt:lpwstr>
  </property>
  <property fmtid="{D5CDD505-2E9C-101B-9397-08002B2CF9AE}" pid="3" name="MSIP_Label_f5dc6714-9f23-4030-b547-8c94b19e0b7a_SetDate">
    <vt:lpwstr>2022-01-24T07:34:03Z</vt:lpwstr>
  </property>
  <property fmtid="{D5CDD505-2E9C-101B-9397-08002B2CF9AE}" pid="4" name="MSIP_Label_f5dc6714-9f23-4030-b547-8c94b19e0b7a_Method">
    <vt:lpwstr>Standard</vt:lpwstr>
  </property>
  <property fmtid="{D5CDD505-2E9C-101B-9397-08002B2CF9AE}" pid="5" name="MSIP_Label_f5dc6714-9f23-4030-b547-8c94b19e0b7a_Name">
    <vt:lpwstr>Internal Information (R3)</vt:lpwstr>
  </property>
  <property fmtid="{D5CDD505-2E9C-101B-9397-08002B2CF9AE}" pid="6" name="MSIP_Label_f5dc6714-9f23-4030-b547-8c94b19e0b7a_SiteId">
    <vt:lpwstr>acbd4e6b-e845-4677-853c-a8d24faf3655</vt:lpwstr>
  </property>
  <property fmtid="{D5CDD505-2E9C-101B-9397-08002B2CF9AE}" pid="7" name="MSIP_Label_f5dc6714-9f23-4030-b547-8c94b19e0b7a_ActionId">
    <vt:lpwstr>f610f598-aa15-4259-9b57-3457ec38917a</vt:lpwstr>
  </property>
  <property fmtid="{D5CDD505-2E9C-101B-9397-08002B2CF9AE}" pid="8" name="MSIP_Label_f5dc6714-9f23-4030-b547-8c94b19e0b7a_ContentBits">
    <vt:lpwstr>0</vt:lpwstr>
  </property>
  <property fmtid="{D5CDD505-2E9C-101B-9397-08002B2CF9AE}" pid="9" name="ContentTypeId">
    <vt:lpwstr>0x010100598A167972264A4EB7168E98F12D4173</vt:lpwstr>
  </property>
  <property fmtid="{D5CDD505-2E9C-101B-9397-08002B2CF9AE}" pid="10" name="HanzeSchool">
    <vt:lpwstr/>
  </property>
  <property fmtid="{D5CDD505-2E9C-101B-9397-08002B2CF9AE}" pid="11" name="HanzeEducationType">
    <vt:lpwstr/>
  </property>
  <property fmtid="{D5CDD505-2E9C-101B-9397-08002B2CF9AE}" pid="12" name="HanzeEducationCourseStartDate">
    <vt:lpwstr/>
  </property>
  <property fmtid="{D5CDD505-2E9C-101B-9397-08002B2CF9AE}" pid="13" name="HanzeEducationForm">
    <vt:lpwstr/>
  </property>
  <property fmtid="{D5CDD505-2E9C-101B-9397-08002B2CF9AE}" pid="14" name="HanzeResearchCenter">
    <vt:lpwstr/>
  </property>
  <property fmtid="{D5CDD505-2E9C-101B-9397-08002B2CF9AE}" pid="15" name="HanzeEducationProfile">
    <vt:lpwstr/>
  </property>
  <property fmtid="{D5CDD505-2E9C-101B-9397-08002B2CF9AE}" pid="16" name="HanzeEducationAreasOfInterest">
    <vt:lpwstr/>
  </property>
  <property fmtid="{D5CDD505-2E9C-101B-9397-08002B2CF9AE}" pid="17" name="HanzeEducationProfession">
    <vt:lpwstr/>
  </property>
  <property fmtid="{D5CDD505-2E9C-101B-9397-08002B2CF9AE}" pid="18" name="HanzeEducationCourseDuration">
    <vt:lpwstr/>
  </property>
  <property fmtid="{D5CDD505-2E9C-101B-9397-08002B2CF9AE}" pid="19" name="HanzeNavigationTerm">
    <vt:lpwstr/>
  </property>
  <property fmtid="{D5CDD505-2E9C-101B-9397-08002B2CF9AE}" pid="20" name="HanzeEducationTestimony">
    <vt:lpwstr/>
  </property>
  <property fmtid="{D5CDD505-2E9C-101B-9397-08002B2CF9AE}" pid="21" name="HanzePageType">
    <vt:lpwstr/>
  </property>
  <property fmtid="{D5CDD505-2E9C-101B-9397-08002B2CF9AE}" pid="22" name="HanzeEducationLocation">
    <vt:lpwstr/>
  </property>
  <property fmtid="{D5CDD505-2E9C-101B-9397-08002B2CF9AE}" pid="23" name="MediaServiceImageTags">
    <vt:lpwstr/>
  </property>
</Properties>
</file>