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42"/>
  </p:notesMasterIdLst>
  <p:sldIdLst>
    <p:sldId id="316" r:id="rId4"/>
    <p:sldId id="257" r:id="rId5"/>
    <p:sldId id="331" r:id="rId6"/>
    <p:sldId id="344" r:id="rId7"/>
    <p:sldId id="272" r:id="rId8"/>
    <p:sldId id="268" r:id="rId9"/>
    <p:sldId id="273" r:id="rId10"/>
    <p:sldId id="269" r:id="rId11"/>
    <p:sldId id="334" r:id="rId12"/>
    <p:sldId id="335" r:id="rId13"/>
    <p:sldId id="307" r:id="rId14"/>
    <p:sldId id="308" r:id="rId15"/>
    <p:sldId id="275" r:id="rId16"/>
    <p:sldId id="276" r:id="rId17"/>
    <p:sldId id="304" r:id="rId18"/>
    <p:sldId id="310" r:id="rId19"/>
    <p:sldId id="326" r:id="rId20"/>
    <p:sldId id="327" r:id="rId21"/>
    <p:sldId id="328" r:id="rId22"/>
    <p:sldId id="286" r:id="rId23"/>
    <p:sldId id="287" r:id="rId24"/>
    <p:sldId id="288" r:id="rId25"/>
    <p:sldId id="330" r:id="rId26"/>
    <p:sldId id="346" r:id="rId27"/>
    <p:sldId id="347" r:id="rId28"/>
    <p:sldId id="290" r:id="rId29"/>
    <p:sldId id="339" r:id="rId30"/>
    <p:sldId id="293" r:id="rId31"/>
    <p:sldId id="336" r:id="rId32"/>
    <p:sldId id="337" r:id="rId33"/>
    <p:sldId id="348" r:id="rId34"/>
    <p:sldId id="349" r:id="rId35"/>
    <p:sldId id="338" r:id="rId36"/>
    <p:sldId id="350" r:id="rId37"/>
    <p:sldId id="292" r:id="rId38"/>
    <p:sldId id="341" r:id="rId39"/>
    <p:sldId id="351" r:id="rId40"/>
    <p:sldId id="342" r:id="rId4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8123"/>
    <a:srgbClr val="2D2757"/>
    <a:srgbClr val="483179"/>
    <a:srgbClr val="362868"/>
    <a:srgbClr val="A523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9"/>
    <p:restoredTop sz="88917" autoAdjust="0"/>
  </p:normalViewPr>
  <p:slideViewPr>
    <p:cSldViewPr snapToGrid="0" snapToObjects="1">
      <p:cViewPr varScale="1">
        <p:scale>
          <a:sx n="36" d="100"/>
          <a:sy n="36" d="100"/>
        </p:scale>
        <p:origin x="1004"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929772-D84A-4E9F-BA35-BB7DDC74E70F}" type="doc">
      <dgm:prSet loTypeId="urn:microsoft.com/office/officeart/2005/8/layout/hierarchy2" loCatId="hierarchy" qsTypeId="urn:microsoft.com/office/officeart/2005/8/quickstyle/simple1" qsCatId="simple" csTypeId="urn:microsoft.com/office/officeart/2005/8/colors/accent2_2" csCatId="accent2" phldr="1"/>
      <dgm:spPr/>
      <dgm:t>
        <a:bodyPr/>
        <a:lstStyle/>
        <a:p>
          <a:endParaRPr lang="nl-NL"/>
        </a:p>
      </dgm:t>
    </dgm:pt>
    <dgm:pt modelId="{E8EA63A8-4C8D-4816-8817-00422D96B48A}">
      <dgm:prSet phldrT="[Tekst]"/>
      <dgm:spPr/>
      <dgm:t>
        <a:bodyPr/>
        <a:lstStyle/>
        <a:p>
          <a:r>
            <a:rPr lang="nl-NL" b="1" dirty="0"/>
            <a:t>Eindcijfers</a:t>
          </a:r>
        </a:p>
      </dgm:t>
    </dgm:pt>
    <dgm:pt modelId="{5B33A3AF-7445-4281-9FB3-651ED5337CED}" type="parTrans" cxnId="{C6FFA44B-F802-4A8F-8EE6-4B0B5A5320FF}">
      <dgm:prSet/>
      <dgm:spPr/>
      <dgm:t>
        <a:bodyPr/>
        <a:lstStyle/>
        <a:p>
          <a:endParaRPr lang="nl-NL"/>
        </a:p>
      </dgm:t>
    </dgm:pt>
    <dgm:pt modelId="{5C65723D-05D2-4FF2-8098-5D63EE33D664}" type="sibTrans" cxnId="{C6FFA44B-F802-4A8F-8EE6-4B0B5A5320FF}">
      <dgm:prSet/>
      <dgm:spPr/>
      <dgm:t>
        <a:bodyPr/>
        <a:lstStyle/>
        <a:p>
          <a:endParaRPr lang="nl-NL"/>
        </a:p>
      </dgm:t>
    </dgm:pt>
    <dgm:pt modelId="{774957B2-5A84-4138-A18D-34A54460E300}">
      <dgm:prSet phldrT="[Tekst]"/>
      <dgm:spPr/>
      <dgm:t>
        <a:bodyPr/>
        <a:lstStyle/>
        <a:p>
          <a:r>
            <a:rPr lang="nl-NL" b="1" dirty="0"/>
            <a:t>Schoolexamen</a:t>
          </a:r>
        </a:p>
      </dgm:t>
    </dgm:pt>
    <dgm:pt modelId="{462F3C7B-C86E-48F4-AA62-3389793FD838}" type="parTrans" cxnId="{CDDE6F3D-086D-46B5-8B7B-92CEAB418EDC}">
      <dgm:prSet/>
      <dgm:spPr/>
      <dgm:t>
        <a:bodyPr/>
        <a:lstStyle/>
        <a:p>
          <a:endParaRPr lang="nl-NL"/>
        </a:p>
      </dgm:t>
    </dgm:pt>
    <dgm:pt modelId="{7D410406-D137-462D-AD6D-F092F4EF1ABA}" type="sibTrans" cxnId="{CDDE6F3D-086D-46B5-8B7B-92CEAB418EDC}">
      <dgm:prSet/>
      <dgm:spPr/>
      <dgm:t>
        <a:bodyPr/>
        <a:lstStyle/>
        <a:p>
          <a:endParaRPr lang="nl-NL"/>
        </a:p>
      </dgm:t>
    </dgm:pt>
    <dgm:pt modelId="{E90C96CB-D284-4613-8FF7-2C5615E9944E}">
      <dgm:prSet phldrT="[Tekst]"/>
      <dgm:spPr/>
      <dgm:t>
        <a:bodyPr/>
        <a:lstStyle/>
        <a:p>
          <a:r>
            <a:rPr lang="nl-NL" b="1" dirty="0"/>
            <a:t>Schoolexamens</a:t>
          </a:r>
          <a:r>
            <a:rPr lang="nl-NL" dirty="0"/>
            <a:t> </a:t>
          </a:r>
          <a:r>
            <a:rPr lang="nl-NL" b="1" dirty="0"/>
            <a:t>havo</a:t>
          </a:r>
          <a:r>
            <a:rPr lang="nl-NL" dirty="0"/>
            <a:t> </a:t>
          </a:r>
          <a:r>
            <a:rPr lang="nl-NL" b="1" dirty="0"/>
            <a:t>4</a:t>
          </a:r>
        </a:p>
      </dgm:t>
    </dgm:pt>
    <dgm:pt modelId="{41D37591-F8B9-4AF7-ABD3-C7AE488949CC}" type="parTrans" cxnId="{4F6595B5-2CF7-4DF0-8B26-48250036C43D}">
      <dgm:prSet/>
      <dgm:spPr/>
      <dgm:t>
        <a:bodyPr/>
        <a:lstStyle/>
        <a:p>
          <a:endParaRPr lang="nl-NL"/>
        </a:p>
      </dgm:t>
    </dgm:pt>
    <dgm:pt modelId="{B1AAB6AF-DA2F-4D83-A61D-2C3FAE29CB00}" type="sibTrans" cxnId="{4F6595B5-2CF7-4DF0-8B26-48250036C43D}">
      <dgm:prSet/>
      <dgm:spPr/>
      <dgm:t>
        <a:bodyPr/>
        <a:lstStyle/>
        <a:p>
          <a:endParaRPr lang="nl-NL"/>
        </a:p>
      </dgm:t>
    </dgm:pt>
    <dgm:pt modelId="{94807C50-11B9-4C96-B8B0-D059EDFED93D}">
      <dgm:prSet phldrT="[Tekst]"/>
      <dgm:spPr/>
      <dgm:t>
        <a:bodyPr/>
        <a:lstStyle/>
        <a:p>
          <a:r>
            <a:rPr lang="nl-NL" b="1" dirty="0"/>
            <a:t>Centraal</a:t>
          </a:r>
          <a:r>
            <a:rPr lang="nl-NL" dirty="0"/>
            <a:t> </a:t>
          </a:r>
          <a:r>
            <a:rPr lang="nl-NL" b="1" dirty="0"/>
            <a:t>schriftelijk</a:t>
          </a:r>
          <a:r>
            <a:rPr lang="nl-NL" dirty="0"/>
            <a:t> </a:t>
          </a:r>
          <a:r>
            <a:rPr lang="nl-NL" b="1" dirty="0"/>
            <a:t>eindexamen</a:t>
          </a:r>
        </a:p>
      </dgm:t>
    </dgm:pt>
    <dgm:pt modelId="{39BFBF1F-73E9-4879-A4D3-D81CEA221617}" type="parTrans" cxnId="{277CE9E6-A471-4F26-935A-8454ECC060FD}">
      <dgm:prSet/>
      <dgm:spPr/>
      <dgm:t>
        <a:bodyPr/>
        <a:lstStyle/>
        <a:p>
          <a:endParaRPr lang="nl-NL"/>
        </a:p>
      </dgm:t>
    </dgm:pt>
    <dgm:pt modelId="{DADF84B2-314D-4CE1-BDAD-BF739230FC8D}" type="sibTrans" cxnId="{277CE9E6-A471-4F26-935A-8454ECC060FD}">
      <dgm:prSet/>
      <dgm:spPr/>
      <dgm:t>
        <a:bodyPr/>
        <a:lstStyle/>
        <a:p>
          <a:endParaRPr lang="nl-NL"/>
        </a:p>
      </dgm:t>
    </dgm:pt>
    <dgm:pt modelId="{70616BBA-F8C6-43D1-8565-47AB2D12C286}">
      <dgm:prSet/>
      <dgm:spPr/>
      <dgm:t>
        <a:bodyPr/>
        <a:lstStyle/>
        <a:p>
          <a:r>
            <a:rPr lang="nl-NL" b="1" dirty="0"/>
            <a:t>Schoolexamens</a:t>
          </a:r>
          <a:r>
            <a:rPr lang="nl-NL" dirty="0"/>
            <a:t> </a:t>
          </a:r>
          <a:r>
            <a:rPr lang="nl-NL" b="1" dirty="0"/>
            <a:t>havo</a:t>
          </a:r>
          <a:r>
            <a:rPr lang="nl-NL" dirty="0"/>
            <a:t> </a:t>
          </a:r>
          <a:r>
            <a:rPr lang="nl-NL" b="1" dirty="0"/>
            <a:t>5</a:t>
          </a:r>
        </a:p>
      </dgm:t>
    </dgm:pt>
    <dgm:pt modelId="{261C5AB0-1278-4E67-9365-81BCDF4BBE5C}" type="parTrans" cxnId="{FC81F80D-5A5E-4DFF-8F41-B26777458BB2}">
      <dgm:prSet/>
      <dgm:spPr/>
      <dgm:t>
        <a:bodyPr/>
        <a:lstStyle/>
        <a:p>
          <a:endParaRPr lang="nl-NL"/>
        </a:p>
      </dgm:t>
    </dgm:pt>
    <dgm:pt modelId="{0E734910-4CCB-4A55-8DBD-75FA726F711D}" type="sibTrans" cxnId="{FC81F80D-5A5E-4DFF-8F41-B26777458BB2}">
      <dgm:prSet/>
      <dgm:spPr/>
      <dgm:t>
        <a:bodyPr/>
        <a:lstStyle/>
        <a:p>
          <a:endParaRPr lang="nl-NL"/>
        </a:p>
      </dgm:t>
    </dgm:pt>
    <dgm:pt modelId="{04BA2959-DDB7-42F8-B079-E58D66B871C2}" type="pres">
      <dgm:prSet presAssocID="{4E929772-D84A-4E9F-BA35-BB7DDC74E70F}" presName="diagram" presStyleCnt="0">
        <dgm:presLayoutVars>
          <dgm:chPref val="1"/>
          <dgm:dir/>
          <dgm:animOne val="branch"/>
          <dgm:animLvl val="lvl"/>
          <dgm:resizeHandles val="exact"/>
        </dgm:presLayoutVars>
      </dgm:prSet>
      <dgm:spPr/>
    </dgm:pt>
    <dgm:pt modelId="{F94AA738-B121-4E83-ABFC-63D583869A2C}" type="pres">
      <dgm:prSet presAssocID="{E8EA63A8-4C8D-4816-8817-00422D96B48A}" presName="root1" presStyleCnt="0"/>
      <dgm:spPr/>
    </dgm:pt>
    <dgm:pt modelId="{2BB79857-9AD0-4AA0-B9BE-09BE676545E3}" type="pres">
      <dgm:prSet presAssocID="{E8EA63A8-4C8D-4816-8817-00422D96B48A}" presName="LevelOneTextNode" presStyleLbl="node0" presStyleIdx="0" presStyleCnt="1" custLinFactNeighborX="-10382" custLinFactNeighborY="-120">
        <dgm:presLayoutVars>
          <dgm:chPref val="3"/>
        </dgm:presLayoutVars>
      </dgm:prSet>
      <dgm:spPr/>
    </dgm:pt>
    <dgm:pt modelId="{1FF1CDA1-5316-4D65-ACF4-18F65848E140}" type="pres">
      <dgm:prSet presAssocID="{E8EA63A8-4C8D-4816-8817-00422D96B48A}" presName="level2hierChild" presStyleCnt="0"/>
      <dgm:spPr/>
    </dgm:pt>
    <dgm:pt modelId="{D93C7725-25F4-4A16-A2FD-559C24123B12}" type="pres">
      <dgm:prSet presAssocID="{462F3C7B-C86E-48F4-AA62-3389793FD838}" presName="conn2-1" presStyleLbl="parChTrans1D2" presStyleIdx="0" presStyleCnt="2"/>
      <dgm:spPr/>
    </dgm:pt>
    <dgm:pt modelId="{7CE2EE3C-F66B-4D09-8236-A8C61BD75714}" type="pres">
      <dgm:prSet presAssocID="{462F3C7B-C86E-48F4-AA62-3389793FD838}" presName="connTx" presStyleLbl="parChTrans1D2" presStyleIdx="0" presStyleCnt="2"/>
      <dgm:spPr/>
    </dgm:pt>
    <dgm:pt modelId="{0EB980B3-E85E-4AEE-8354-71BDE1920DFA}" type="pres">
      <dgm:prSet presAssocID="{774957B2-5A84-4138-A18D-34A54460E300}" presName="root2" presStyleCnt="0"/>
      <dgm:spPr/>
    </dgm:pt>
    <dgm:pt modelId="{A616DD2B-FA21-4F95-AFFA-A8C4FCAE671F}" type="pres">
      <dgm:prSet presAssocID="{774957B2-5A84-4138-A18D-34A54460E300}" presName="LevelTwoTextNode" presStyleLbl="node2" presStyleIdx="0" presStyleCnt="2">
        <dgm:presLayoutVars>
          <dgm:chPref val="3"/>
        </dgm:presLayoutVars>
      </dgm:prSet>
      <dgm:spPr/>
    </dgm:pt>
    <dgm:pt modelId="{771D1813-D053-444A-8BCE-0A4471B075CF}" type="pres">
      <dgm:prSet presAssocID="{774957B2-5A84-4138-A18D-34A54460E300}" presName="level3hierChild" presStyleCnt="0"/>
      <dgm:spPr/>
    </dgm:pt>
    <dgm:pt modelId="{8FDD4A3C-C066-46C8-A444-CF2D805997BF}" type="pres">
      <dgm:prSet presAssocID="{41D37591-F8B9-4AF7-ABD3-C7AE488949CC}" presName="conn2-1" presStyleLbl="parChTrans1D3" presStyleIdx="0" presStyleCnt="2"/>
      <dgm:spPr/>
    </dgm:pt>
    <dgm:pt modelId="{B9C01334-28DB-41D0-8AE6-BD0BF2F2D028}" type="pres">
      <dgm:prSet presAssocID="{41D37591-F8B9-4AF7-ABD3-C7AE488949CC}" presName="connTx" presStyleLbl="parChTrans1D3" presStyleIdx="0" presStyleCnt="2"/>
      <dgm:spPr/>
    </dgm:pt>
    <dgm:pt modelId="{2FC43861-1CAE-428D-9E4C-ECF2E9EA37D1}" type="pres">
      <dgm:prSet presAssocID="{E90C96CB-D284-4613-8FF7-2C5615E9944E}" presName="root2" presStyleCnt="0"/>
      <dgm:spPr/>
    </dgm:pt>
    <dgm:pt modelId="{B7863062-0CF8-4C0A-A30A-29FEB13E1D4A}" type="pres">
      <dgm:prSet presAssocID="{E90C96CB-D284-4613-8FF7-2C5615E9944E}" presName="LevelTwoTextNode" presStyleLbl="node3" presStyleIdx="0" presStyleCnt="2">
        <dgm:presLayoutVars>
          <dgm:chPref val="3"/>
        </dgm:presLayoutVars>
      </dgm:prSet>
      <dgm:spPr/>
    </dgm:pt>
    <dgm:pt modelId="{DDD94557-175E-4E43-B23C-8EB7020B9B91}" type="pres">
      <dgm:prSet presAssocID="{E90C96CB-D284-4613-8FF7-2C5615E9944E}" presName="level3hierChild" presStyleCnt="0"/>
      <dgm:spPr/>
    </dgm:pt>
    <dgm:pt modelId="{2589BFCE-0981-4443-86EB-BAD17C6443B4}" type="pres">
      <dgm:prSet presAssocID="{261C5AB0-1278-4E67-9365-81BCDF4BBE5C}" presName="conn2-1" presStyleLbl="parChTrans1D3" presStyleIdx="1" presStyleCnt="2"/>
      <dgm:spPr/>
    </dgm:pt>
    <dgm:pt modelId="{F810CF3A-2CB9-42CB-A5AA-9AC843909F12}" type="pres">
      <dgm:prSet presAssocID="{261C5AB0-1278-4E67-9365-81BCDF4BBE5C}" presName="connTx" presStyleLbl="parChTrans1D3" presStyleIdx="1" presStyleCnt="2"/>
      <dgm:spPr/>
    </dgm:pt>
    <dgm:pt modelId="{70BBD5B3-DC7C-4C66-8596-D22E1FEA5522}" type="pres">
      <dgm:prSet presAssocID="{70616BBA-F8C6-43D1-8565-47AB2D12C286}" presName="root2" presStyleCnt="0"/>
      <dgm:spPr/>
    </dgm:pt>
    <dgm:pt modelId="{8B409EB2-8DFF-47AF-BEC1-852D683561F0}" type="pres">
      <dgm:prSet presAssocID="{70616BBA-F8C6-43D1-8565-47AB2D12C286}" presName="LevelTwoTextNode" presStyleLbl="node3" presStyleIdx="1" presStyleCnt="2">
        <dgm:presLayoutVars>
          <dgm:chPref val="3"/>
        </dgm:presLayoutVars>
      </dgm:prSet>
      <dgm:spPr/>
    </dgm:pt>
    <dgm:pt modelId="{A955B091-A5BF-48EE-BE04-7A1137DEF35C}" type="pres">
      <dgm:prSet presAssocID="{70616BBA-F8C6-43D1-8565-47AB2D12C286}" presName="level3hierChild" presStyleCnt="0"/>
      <dgm:spPr/>
    </dgm:pt>
    <dgm:pt modelId="{91E7FB47-F913-46E2-9ED0-B94785D011B6}" type="pres">
      <dgm:prSet presAssocID="{39BFBF1F-73E9-4879-A4D3-D81CEA221617}" presName="conn2-1" presStyleLbl="parChTrans1D2" presStyleIdx="1" presStyleCnt="2"/>
      <dgm:spPr/>
    </dgm:pt>
    <dgm:pt modelId="{210FADBC-3F08-4E5D-BFCC-F1CEEAF22099}" type="pres">
      <dgm:prSet presAssocID="{39BFBF1F-73E9-4879-A4D3-D81CEA221617}" presName="connTx" presStyleLbl="parChTrans1D2" presStyleIdx="1" presStyleCnt="2"/>
      <dgm:spPr/>
    </dgm:pt>
    <dgm:pt modelId="{0733DE1D-D60E-4A56-B211-24112C6B55F0}" type="pres">
      <dgm:prSet presAssocID="{94807C50-11B9-4C96-B8B0-D059EDFED93D}" presName="root2" presStyleCnt="0"/>
      <dgm:spPr/>
    </dgm:pt>
    <dgm:pt modelId="{EA9400EB-BCFF-47A1-A9B0-E86FB5E47D17}" type="pres">
      <dgm:prSet presAssocID="{94807C50-11B9-4C96-B8B0-D059EDFED93D}" presName="LevelTwoTextNode" presStyleLbl="node2" presStyleIdx="1" presStyleCnt="2">
        <dgm:presLayoutVars>
          <dgm:chPref val="3"/>
        </dgm:presLayoutVars>
      </dgm:prSet>
      <dgm:spPr/>
    </dgm:pt>
    <dgm:pt modelId="{77790694-C057-4EF6-BE5B-CA6C698FF1DE}" type="pres">
      <dgm:prSet presAssocID="{94807C50-11B9-4C96-B8B0-D059EDFED93D}" presName="level3hierChild" presStyleCnt="0"/>
      <dgm:spPr/>
    </dgm:pt>
  </dgm:ptLst>
  <dgm:cxnLst>
    <dgm:cxn modelId="{488B0A01-38B9-46A3-AD70-58BCBEC2F7F6}" type="presOf" srcId="{E90C96CB-D284-4613-8FF7-2C5615E9944E}" destId="{B7863062-0CF8-4C0A-A30A-29FEB13E1D4A}" srcOrd="0" destOrd="0" presId="urn:microsoft.com/office/officeart/2005/8/layout/hierarchy2"/>
    <dgm:cxn modelId="{A606F201-F979-4441-B15A-1A52A01C2406}" type="presOf" srcId="{41D37591-F8B9-4AF7-ABD3-C7AE488949CC}" destId="{8FDD4A3C-C066-46C8-A444-CF2D805997BF}" srcOrd="0" destOrd="0" presId="urn:microsoft.com/office/officeart/2005/8/layout/hierarchy2"/>
    <dgm:cxn modelId="{FC81F80D-5A5E-4DFF-8F41-B26777458BB2}" srcId="{774957B2-5A84-4138-A18D-34A54460E300}" destId="{70616BBA-F8C6-43D1-8565-47AB2D12C286}" srcOrd="1" destOrd="0" parTransId="{261C5AB0-1278-4E67-9365-81BCDF4BBE5C}" sibTransId="{0E734910-4CCB-4A55-8DBD-75FA726F711D}"/>
    <dgm:cxn modelId="{CDDE6F3D-086D-46B5-8B7B-92CEAB418EDC}" srcId="{E8EA63A8-4C8D-4816-8817-00422D96B48A}" destId="{774957B2-5A84-4138-A18D-34A54460E300}" srcOrd="0" destOrd="0" parTransId="{462F3C7B-C86E-48F4-AA62-3389793FD838}" sibTransId="{7D410406-D137-462D-AD6D-F092F4EF1ABA}"/>
    <dgm:cxn modelId="{2B70B43E-CD54-4492-BB59-4DD4B52BDB2F}" type="presOf" srcId="{4E929772-D84A-4E9F-BA35-BB7DDC74E70F}" destId="{04BA2959-DDB7-42F8-B079-E58D66B871C2}" srcOrd="0" destOrd="0" presId="urn:microsoft.com/office/officeart/2005/8/layout/hierarchy2"/>
    <dgm:cxn modelId="{7CE8B15B-08FA-4E71-B8AA-8EC6A4C72B1D}" type="presOf" srcId="{E8EA63A8-4C8D-4816-8817-00422D96B48A}" destId="{2BB79857-9AD0-4AA0-B9BE-09BE676545E3}" srcOrd="0" destOrd="0" presId="urn:microsoft.com/office/officeart/2005/8/layout/hierarchy2"/>
    <dgm:cxn modelId="{B2210C60-2A18-460A-8835-A40F1B17965D}" type="presOf" srcId="{39BFBF1F-73E9-4879-A4D3-D81CEA221617}" destId="{210FADBC-3F08-4E5D-BFCC-F1CEEAF22099}" srcOrd="1" destOrd="0" presId="urn:microsoft.com/office/officeart/2005/8/layout/hierarchy2"/>
    <dgm:cxn modelId="{BBE6A344-5695-41B7-9AA7-42E686585E89}" type="presOf" srcId="{462F3C7B-C86E-48F4-AA62-3389793FD838}" destId="{7CE2EE3C-F66B-4D09-8236-A8C61BD75714}" srcOrd="1" destOrd="0" presId="urn:microsoft.com/office/officeart/2005/8/layout/hierarchy2"/>
    <dgm:cxn modelId="{C6FFA44B-F802-4A8F-8EE6-4B0B5A5320FF}" srcId="{4E929772-D84A-4E9F-BA35-BB7DDC74E70F}" destId="{E8EA63A8-4C8D-4816-8817-00422D96B48A}" srcOrd="0" destOrd="0" parTransId="{5B33A3AF-7445-4281-9FB3-651ED5337CED}" sibTransId="{5C65723D-05D2-4FF2-8098-5D63EE33D664}"/>
    <dgm:cxn modelId="{FC3A0554-01F9-4C4C-9DEE-49C2AD83B2FF}" type="presOf" srcId="{94807C50-11B9-4C96-B8B0-D059EDFED93D}" destId="{EA9400EB-BCFF-47A1-A9B0-E86FB5E47D17}" srcOrd="0" destOrd="0" presId="urn:microsoft.com/office/officeart/2005/8/layout/hierarchy2"/>
    <dgm:cxn modelId="{EAEE3485-7E3B-430E-A6A3-E72F6C7C793B}" type="presOf" srcId="{70616BBA-F8C6-43D1-8565-47AB2D12C286}" destId="{8B409EB2-8DFF-47AF-BEC1-852D683561F0}" srcOrd="0" destOrd="0" presId="urn:microsoft.com/office/officeart/2005/8/layout/hierarchy2"/>
    <dgm:cxn modelId="{D7284C86-4833-4DA0-975D-372E8FB58B06}" type="presOf" srcId="{261C5AB0-1278-4E67-9365-81BCDF4BBE5C}" destId="{2589BFCE-0981-4443-86EB-BAD17C6443B4}" srcOrd="0" destOrd="0" presId="urn:microsoft.com/office/officeart/2005/8/layout/hierarchy2"/>
    <dgm:cxn modelId="{D687F08E-8385-44B1-9669-2ACB1B4244C6}" type="presOf" srcId="{774957B2-5A84-4138-A18D-34A54460E300}" destId="{A616DD2B-FA21-4F95-AFFA-A8C4FCAE671F}" srcOrd="0" destOrd="0" presId="urn:microsoft.com/office/officeart/2005/8/layout/hierarchy2"/>
    <dgm:cxn modelId="{F11022A9-F335-412B-AFA6-734EA99775CA}" type="presOf" srcId="{462F3C7B-C86E-48F4-AA62-3389793FD838}" destId="{D93C7725-25F4-4A16-A2FD-559C24123B12}" srcOrd="0" destOrd="0" presId="urn:microsoft.com/office/officeart/2005/8/layout/hierarchy2"/>
    <dgm:cxn modelId="{71FA5CAC-8546-42C2-99AC-03C939D11EAD}" type="presOf" srcId="{261C5AB0-1278-4E67-9365-81BCDF4BBE5C}" destId="{F810CF3A-2CB9-42CB-A5AA-9AC843909F12}" srcOrd="1" destOrd="0" presId="urn:microsoft.com/office/officeart/2005/8/layout/hierarchy2"/>
    <dgm:cxn modelId="{53E9C8B0-8309-4D31-9616-8DC2B83929D1}" type="presOf" srcId="{39BFBF1F-73E9-4879-A4D3-D81CEA221617}" destId="{91E7FB47-F913-46E2-9ED0-B94785D011B6}" srcOrd="0" destOrd="0" presId="urn:microsoft.com/office/officeart/2005/8/layout/hierarchy2"/>
    <dgm:cxn modelId="{4F6595B5-2CF7-4DF0-8B26-48250036C43D}" srcId="{774957B2-5A84-4138-A18D-34A54460E300}" destId="{E90C96CB-D284-4613-8FF7-2C5615E9944E}" srcOrd="0" destOrd="0" parTransId="{41D37591-F8B9-4AF7-ABD3-C7AE488949CC}" sibTransId="{B1AAB6AF-DA2F-4D83-A61D-2C3FAE29CB00}"/>
    <dgm:cxn modelId="{277CE9E6-A471-4F26-935A-8454ECC060FD}" srcId="{E8EA63A8-4C8D-4816-8817-00422D96B48A}" destId="{94807C50-11B9-4C96-B8B0-D059EDFED93D}" srcOrd="1" destOrd="0" parTransId="{39BFBF1F-73E9-4879-A4D3-D81CEA221617}" sibTransId="{DADF84B2-314D-4CE1-BDAD-BF739230FC8D}"/>
    <dgm:cxn modelId="{9DA015F0-E5DF-43BF-9517-70956CBB8DC1}" type="presOf" srcId="{41D37591-F8B9-4AF7-ABD3-C7AE488949CC}" destId="{B9C01334-28DB-41D0-8AE6-BD0BF2F2D028}" srcOrd="1" destOrd="0" presId="urn:microsoft.com/office/officeart/2005/8/layout/hierarchy2"/>
    <dgm:cxn modelId="{FBC14F25-E95F-43D2-9512-1A971E9F3BD5}" type="presParOf" srcId="{04BA2959-DDB7-42F8-B079-E58D66B871C2}" destId="{F94AA738-B121-4E83-ABFC-63D583869A2C}" srcOrd="0" destOrd="0" presId="urn:microsoft.com/office/officeart/2005/8/layout/hierarchy2"/>
    <dgm:cxn modelId="{09320678-4659-4F26-8319-B1A0BC39B209}" type="presParOf" srcId="{F94AA738-B121-4E83-ABFC-63D583869A2C}" destId="{2BB79857-9AD0-4AA0-B9BE-09BE676545E3}" srcOrd="0" destOrd="0" presId="urn:microsoft.com/office/officeart/2005/8/layout/hierarchy2"/>
    <dgm:cxn modelId="{E5525ECB-CB9E-40C6-8EF4-48C2E950DD2A}" type="presParOf" srcId="{F94AA738-B121-4E83-ABFC-63D583869A2C}" destId="{1FF1CDA1-5316-4D65-ACF4-18F65848E140}" srcOrd="1" destOrd="0" presId="urn:microsoft.com/office/officeart/2005/8/layout/hierarchy2"/>
    <dgm:cxn modelId="{A6E436F9-35D1-44F5-A7AB-A99409E2D45D}" type="presParOf" srcId="{1FF1CDA1-5316-4D65-ACF4-18F65848E140}" destId="{D93C7725-25F4-4A16-A2FD-559C24123B12}" srcOrd="0" destOrd="0" presId="urn:microsoft.com/office/officeart/2005/8/layout/hierarchy2"/>
    <dgm:cxn modelId="{1783827D-CA16-4ADF-863F-805BF293F69B}" type="presParOf" srcId="{D93C7725-25F4-4A16-A2FD-559C24123B12}" destId="{7CE2EE3C-F66B-4D09-8236-A8C61BD75714}" srcOrd="0" destOrd="0" presId="urn:microsoft.com/office/officeart/2005/8/layout/hierarchy2"/>
    <dgm:cxn modelId="{2E072089-0D2B-4707-AFDC-1FC907E18AC0}" type="presParOf" srcId="{1FF1CDA1-5316-4D65-ACF4-18F65848E140}" destId="{0EB980B3-E85E-4AEE-8354-71BDE1920DFA}" srcOrd="1" destOrd="0" presId="urn:microsoft.com/office/officeart/2005/8/layout/hierarchy2"/>
    <dgm:cxn modelId="{007D6D8B-5B42-4B35-AEBB-873DFF6BAD27}" type="presParOf" srcId="{0EB980B3-E85E-4AEE-8354-71BDE1920DFA}" destId="{A616DD2B-FA21-4F95-AFFA-A8C4FCAE671F}" srcOrd="0" destOrd="0" presId="urn:microsoft.com/office/officeart/2005/8/layout/hierarchy2"/>
    <dgm:cxn modelId="{186C8E6A-C8DE-454A-B985-C119A745E2C8}" type="presParOf" srcId="{0EB980B3-E85E-4AEE-8354-71BDE1920DFA}" destId="{771D1813-D053-444A-8BCE-0A4471B075CF}" srcOrd="1" destOrd="0" presId="urn:microsoft.com/office/officeart/2005/8/layout/hierarchy2"/>
    <dgm:cxn modelId="{8D41F1BC-D427-43D6-9076-F6CDBF824534}" type="presParOf" srcId="{771D1813-D053-444A-8BCE-0A4471B075CF}" destId="{8FDD4A3C-C066-46C8-A444-CF2D805997BF}" srcOrd="0" destOrd="0" presId="urn:microsoft.com/office/officeart/2005/8/layout/hierarchy2"/>
    <dgm:cxn modelId="{6B17A925-DB76-4C79-9D92-E648580B8A23}" type="presParOf" srcId="{8FDD4A3C-C066-46C8-A444-CF2D805997BF}" destId="{B9C01334-28DB-41D0-8AE6-BD0BF2F2D028}" srcOrd="0" destOrd="0" presId="urn:microsoft.com/office/officeart/2005/8/layout/hierarchy2"/>
    <dgm:cxn modelId="{F4AC2709-FA7B-455C-8A59-EAC2EC9A2EBE}" type="presParOf" srcId="{771D1813-D053-444A-8BCE-0A4471B075CF}" destId="{2FC43861-1CAE-428D-9E4C-ECF2E9EA37D1}" srcOrd="1" destOrd="0" presId="urn:microsoft.com/office/officeart/2005/8/layout/hierarchy2"/>
    <dgm:cxn modelId="{2F1B2969-8C03-434B-8952-74C69B1A2AEB}" type="presParOf" srcId="{2FC43861-1CAE-428D-9E4C-ECF2E9EA37D1}" destId="{B7863062-0CF8-4C0A-A30A-29FEB13E1D4A}" srcOrd="0" destOrd="0" presId="urn:microsoft.com/office/officeart/2005/8/layout/hierarchy2"/>
    <dgm:cxn modelId="{9C723041-B939-4EE8-9DAC-8FB64412202F}" type="presParOf" srcId="{2FC43861-1CAE-428D-9E4C-ECF2E9EA37D1}" destId="{DDD94557-175E-4E43-B23C-8EB7020B9B91}" srcOrd="1" destOrd="0" presId="urn:microsoft.com/office/officeart/2005/8/layout/hierarchy2"/>
    <dgm:cxn modelId="{B834D803-8774-40EB-9B58-70B8F5791D23}" type="presParOf" srcId="{771D1813-D053-444A-8BCE-0A4471B075CF}" destId="{2589BFCE-0981-4443-86EB-BAD17C6443B4}" srcOrd="2" destOrd="0" presId="urn:microsoft.com/office/officeart/2005/8/layout/hierarchy2"/>
    <dgm:cxn modelId="{DBA9EF37-B9AF-431D-AA2F-F2F178B7192D}" type="presParOf" srcId="{2589BFCE-0981-4443-86EB-BAD17C6443B4}" destId="{F810CF3A-2CB9-42CB-A5AA-9AC843909F12}" srcOrd="0" destOrd="0" presId="urn:microsoft.com/office/officeart/2005/8/layout/hierarchy2"/>
    <dgm:cxn modelId="{7EEE74FB-B735-499E-AC4C-14175EEF440B}" type="presParOf" srcId="{771D1813-D053-444A-8BCE-0A4471B075CF}" destId="{70BBD5B3-DC7C-4C66-8596-D22E1FEA5522}" srcOrd="3" destOrd="0" presId="urn:microsoft.com/office/officeart/2005/8/layout/hierarchy2"/>
    <dgm:cxn modelId="{E821C304-56F6-4297-BF54-27CB70556ECD}" type="presParOf" srcId="{70BBD5B3-DC7C-4C66-8596-D22E1FEA5522}" destId="{8B409EB2-8DFF-47AF-BEC1-852D683561F0}" srcOrd="0" destOrd="0" presId="urn:microsoft.com/office/officeart/2005/8/layout/hierarchy2"/>
    <dgm:cxn modelId="{2F126D01-086B-4A6D-8433-50B6B3B7AD2E}" type="presParOf" srcId="{70BBD5B3-DC7C-4C66-8596-D22E1FEA5522}" destId="{A955B091-A5BF-48EE-BE04-7A1137DEF35C}" srcOrd="1" destOrd="0" presId="urn:microsoft.com/office/officeart/2005/8/layout/hierarchy2"/>
    <dgm:cxn modelId="{C9876FAD-D206-4BF6-AB22-ED02D5BEB2CF}" type="presParOf" srcId="{1FF1CDA1-5316-4D65-ACF4-18F65848E140}" destId="{91E7FB47-F913-46E2-9ED0-B94785D011B6}" srcOrd="2" destOrd="0" presId="urn:microsoft.com/office/officeart/2005/8/layout/hierarchy2"/>
    <dgm:cxn modelId="{2B35B64A-305E-4989-850A-25AE3CABC02D}" type="presParOf" srcId="{91E7FB47-F913-46E2-9ED0-B94785D011B6}" destId="{210FADBC-3F08-4E5D-BFCC-F1CEEAF22099}" srcOrd="0" destOrd="0" presId="urn:microsoft.com/office/officeart/2005/8/layout/hierarchy2"/>
    <dgm:cxn modelId="{80AF18E1-84D1-458A-A248-7626DC01B2B9}" type="presParOf" srcId="{1FF1CDA1-5316-4D65-ACF4-18F65848E140}" destId="{0733DE1D-D60E-4A56-B211-24112C6B55F0}" srcOrd="3" destOrd="0" presId="urn:microsoft.com/office/officeart/2005/8/layout/hierarchy2"/>
    <dgm:cxn modelId="{AB2E5A44-5722-4497-96F4-C8C263E614C3}" type="presParOf" srcId="{0733DE1D-D60E-4A56-B211-24112C6B55F0}" destId="{EA9400EB-BCFF-47A1-A9B0-E86FB5E47D17}" srcOrd="0" destOrd="0" presId="urn:microsoft.com/office/officeart/2005/8/layout/hierarchy2"/>
    <dgm:cxn modelId="{5362DC3A-3AFC-4539-966A-374024029361}" type="presParOf" srcId="{0733DE1D-D60E-4A56-B211-24112C6B55F0}" destId="{77790694-C057-4EF6-BE5B-CA6C698FF1D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79857-9AD0-4AA0-B9BE-09BE676545E3}">
      <dsp:nvSpPr>
        <dsp:cNvPr id="0" name=""/>
        <dsp:cNvSpPr/>
      </dsp:nvSpPr>
      <dsp:spPr>
        <a:xfrm>
          <a:off x="0" y="2805361"/>
          <a:ext cx="2342469" cy="11712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nl-NL" sz="2500" b="1" kern="1200" dirty="0"/>
            <a:t>Eindcijfers</a:t>
          </a:r>
        </a:p>
      </dsp:txBody>
      <dsp:txXfrm>
        <a:off x="34304" y="2839665"/>
        <a:ext cx="2273861" cy="1102626"/>
      </dsp:txXfrm>
    </dsp:sp>
    <dsp:sp modelId="{D93C7725-25F4-4A16-A2FD-559C24123B12}">
      <dsp:nvSpPr>
        <dsp:cNvPr id="0" name=""/>
        <dsp:cNvSpPr/>
      </dsp:nvSpPr>
      <dsp:spPr>
        <a:xfrm rot="19468280">
          <a:off x="2234813" y="3037702"/>
          <a:ext cx="1156500" cy="34497"/>
        </a:xfrm>
        <a:custGeom>
          <a:avLst/>
          <a:gdLst/>
          <a:ahLst/>
          <a:cxnLst/>
          <a:rect l="0" t="0" r="0" b="0"/>
          <a:pathLst>
            <a:path>
              <a:moveTo>
                <a:pt x="0" y="17248"/>
              </a:moveTo>
              <a:lnTo>
                <a:pt x="1156500" y="1724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2784151" y="3026038"/>
        <a:ext cx="57825" cy="57825"/>
      </dsp:txXfrm>
    </dsp:sp>
    <dsp:sp modelId="{A616DD2B-FA21-4F95-AFFA-A8C4FCAE671F}">
      <dsp:nvSpPr>
        <dsp:cNvPr id="0" name=""/>
        <dsp:cNvSpPr/>
      </dsp:nvSpPr>
      <dsp:spPr>
        <a:xfrm>
          <a:off x="3283658" y="2133306"/>
          <a:ext cx="2342469" cy="11712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nl-NL" sz="2500" b="1" kern="1200" dirty="0"/>
            <a:t>Schoolexamen</a:t>
          </a:r>
        </a:p>
      </dsp:txBody>
      <dsp:txXfrm>
        <a:off x="3317962" y="2167610"/>
        <a:ext cx="2273861" cy="1102626"/>
      </dsp:txXfrm>
    </dsp:sp>
    <dsp:sp modelId="{8FDD4A3C-C066-46C8-A444-CF2D805997BF}">
      <dsp:nvSpPr>
        <dsp:cNvPr id="0" name=""/>
        <dsp:cNvSpPr/>
      </dsp:nvSpPr>
      <dsp:spPr>
        <a:xfrm rot="19457599">
          <a:off x="5517669" y="2364945"/>
          <a:ext cx="1153903" cy="34497"/>
        </a:xfrm>
        <a:custGeom>
          <a:avLst/>
          <a:gdLst/>
          <a:ahLst/>
          <a:cxnLst/>
          <a:rect l="0" t="0" r="0" b="0"/>
          <a:pathLst>
            <a:path>
              <a:moveTo>
                <a:pt x="0" y="17248"/>
              </a:moveTo>
              <a:lnTo>
                <a:pt x="1153903" y="17248"/>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6065773" y="2353346"/>
        <a:ext cx="57695" cy="57695"/>
      </dsp:txXfrm>
    </dsp:sp>
    <dsp:sp modelId="{B7863062-0CF8-4C0A-A30A-29FEB13E1D4A}">
      <dsp:nvSpPr>
        <dsp:cNvPr id="0" name=""/>
        <dsp:cNvSpPr/>
      </dsp:nvSpPr>
      <dsp:spPr>
        <a:xfrm>
          <a:off x="6563115" y="1459846"/>
          <a:ext cx="2342469" cy="11712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nl-NL" sz="2500" b="1" kern="1200" dirty="0"/>
            <a:t>Schoolexamens</a:t>
          </a:r>
          <a:r>
            <a:rPr lang="nl-NL" sz="2500" kern="1200" dirty="0"/>
            <a:t> </a:t>
          </a:r>
          <a:r>
            <a:rPr lang="nl-NL" sz="2500" b="1" kern="1200" dirty="0"/>
            <a:t>havo</a:t>
          </a:r>
          <a:r>
            <a:rPr lang="nl-NL" sz="2500" kern="1200" dirty="0"/>
            <a:t> </a:t>
          </a:r>
          <a:r>
            <a:rPr lang="nl-NL" sz="2500" b="1" kern="1200" dirty="0"/>
            <a:t>4</a:t>
          </a:r>
        </a:p>
      </dsp:txBody>
      <dsp:txXfrm>
        <a:off x="6597419" y="1494150"/>
        <a:ext cx="2273861" cy="1102626"/>
      </dsp:txXfrm>
    </dsp:sp>
    <dsp:sp modelId="{2589BFCE-0981-4443-86EB-BAD17C6443B4}">
      <dsp:nvSpPr>
        <dsp:cNvPr id="0" name=""/>
        <dsp:cNvSpPr/>
      </dsp:nvSpPr>
      <dsp:spPr>
        <a:xfrm rot="2142401">
          <a:off x="5517669" y="3038405"/>
          <a:ext cx="1153903" cy="34497"/>
        </a:xfrm>
        <a:custGeom>
          <a:avLst/>
          <a:gdLst/>
          <a:ahLst/>
          <a:cxnLst/>
          <a:rect l="0" t="0" r="0" b="0"/>
          <a:pathLst>
            <a:path>
              <a:moveTo>
                <a:pt x="0" y="17248"/>
              </a:moveTo>
              <a:lnTo>
                <a:pt x="1153903" y="17248"/>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6065773" y="3026806"/>
        <a:ext cx="57695" cy="57695"/>
      </dsp:txXfrm>
    </dsp:sp>
    <dsp:sp modelId="{8B409EB2-8DFF-47AF-BEC1-852D683561F0}">
      <dsp:nvSpPr>
        <dsp:cNvPr id="0" name=""/>
        <dsp:cNvSpPr/>
      </dsp:nvSpPr>
      <dsp:spPr>
        <a:xfrm>
          <a:off x="6563115" y="2806766"/>
          <a:ext cx="2342469" cy="11712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nl-NL" sz="2500" b="1" kern="1200" dirty="0"/>
            <a:t>Schoolexamens</a:t>
          </a:r>
          <a:r>
            <a:rPr lang="nl-NL" sz="2500" kern="1200" dirty="0"/>
            <a:t> </a:t>
          </a:r>
          <a:r>
            <a:rPr lang="nl-NL" sz="2500" b="1" kern="1200" dirty="0"/>
            <a:t>havo</a:t>
          </a:r>
          <a:r>
            <a:rPr lang="nl-NL" sz="2500" kern="1200" dirty="0"/>
            <a:t> </a:t>
          </a:r>
          <a:r>
            <a:rPr lang="nl-NL" sz="2500" b="1" kern="1200" dirty="0"/>
            <a:t>5</a:t>
          </a:r>
        </a:p>
      </dsp:txBody>
      <dsp:txXfrm>
        <a:off x="6597419" y="2841070"/>
        <a:ext cx="2273861" cy="1102626"/>
      </dsp:txXfrm>
    </dsp:sp>
    <dsp:sp modelId="{91E7FB47-F913-46E2-9ED0-B94785D011B6}">
      <dsp:nvSpPr>
        <dsp:cNvPr id="0" name=""/>
        <dsp:cNvSpPr/>
      </dsp:nvSpPr>
      <dsp:spPr>
        <a:xfrm rot="2138510">
          <a:off x="2233995" y="3711162"/>
          <a:ext cx="1158136" cy="34497"/>
        </a:xfrm>
        <a:custGeom>
          <a:avLst/>
          <a:gdLst/>
          <a:ahLst/>
          <a:cxnLst/>
          <a:rect l="0" t="0" r="0" b="0"/>
          <a:pathLst>
            <a:path>
              <a:moveTo>
                <a:pt x="0" y="17248"/>
              </a:moveTo>
              <a:lnTo>
                <a:pt x="1158136" y="17248"/>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l-NL" sz="500" kern="1200"/>
        </a:p>
      </dsp:txBody>
      <dsp:txXfrm>
        <a:off x="2784110" y="3699457"/>
        <a:ext cx="57906" cy="57906"/>
      </dsp:txXfrm>
    </dsp:sp>
    <dsp:sp modelId="{EA9400EB-BCFF-47A1-A9B0-E86FB5E47D17}">
      <dsp:nvSpPr>
        <dsp:cNvPr id="0" name=""/>
        <dsp:cNvSpPr/>
      </dsp:nvSpPr>
      <dsp:spPr>
        <a:xfrm>
          <a:off x="3283658" y="3480226"/>
          <a:ext cx="2342469" cy="11712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nl-NL" sz="2500" b="1" kern="1200" dirty="0"/>
            <a:t>Centraal</a:t>
          </a:r>
          <a:r>
            <a:rPr lang="nl-NL" sz="2500" kern="1200" dirty="0"/>
            <a:t> </a:t>
          </a:r>
          <a:r>
            <a:rPr lang="nl-NL" sz="2500" b="1" kern="1200" dirty="0"/>
            <a:t>schriftelijk</a:t>
          </a:r>
          <a:r>
            <a:rPr lang="nl-NL" sz="2500" kern="1200" dirty="0"/>
            <a:t> </a:t>
          </a:r>
          <a:r>
            <a:rPr lang="nl-NL" sz="2500" b="1" kern="1200" dirty="0"/>
            <a:t>eindexamen</a:t>
          </a:r>
        </a:p>
      </dsp:txBody>
      <dsp:txXfrm>
        <a:off x="3317962" y="3514530"/>
        <a:ext cx="2273861" cy="11026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2E57B-5FE8-C54D-893C-1C66EDEDF762}" type="datetimeFigureOut">
              <a:rPr lang="nl-NL" smtClean="0"/>
              <a:t>13-10-2023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ABEB22-F22F-A34B-B82D-25668A87C61F}" type="slidenum">
              <a:rPr lang="nl-NL" smtClean="0"/>
              <a:t>‹nr.›</a:t>
            </a:fld>
            <a:endParaRPr lang="nl-NL"/>
          </a:p>
        </p:txBody>
      </p:sp>
    </p:spTree>
    <p:extLst>
      <p:ext uri="{BB962C8B-B14F-4D97-AF65-F5344CB8AC3E}">
        <p14:creationId xmlns:p14="http://schemas.microsoft.com/office/powerpoint/2010/main" val="1168899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1</a:t>
            </a:fld>
            <a:endParaRPr lang="nl-NL"/>
          </a:p>
        </p:txBody>
      </p:sp>
    </p:spTree>
    <p:extLst>
      <p:ext uri="{BB962C8B-B14F-4D97-AF65-F5344CB8AC3E}">
        <p14:creationId xmlns:p14="http://schemas.microsoft.com/office/powerpoint/2010/main" val="4155969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2237" indent="-289322" eaLnBrk="0" hangingPunct="0">
              <a:spcBef>
                <a:spcPct val="30000"/>
              </a:spcBef>
              <a:defRPr sz="1200">
                <a:solidFill>
                  <a:schemeClr val="tx1"/>
                </a:solidFill>
                <a:latin typeface="Times New Roman" pitchFamily="18" charset="0"/>
              </a:defRPr>
            </a:lvl2pPr>
            <a:lvl3pPr marL="1157288" indent="-231458" eaLnBrk="0" hangingPunct="0">
              <a:spcBef>
                <a:spcPct val="30000"/>
              </a:spcBef>
              <a:defRPr sz="1200">
                <a:solidFill>
                  <a:schemeClr val="tx1"/>
                </a:solidFill>
                <a:latin typeface="Times New Roman" pitchFamily="18" charset="0"/>
              </a:defRPr>
            </a:lvl3pPr>
            <a:lvl4pPr marL="1620203" indent="-231458" eaLnBrk="0" hangingPunct="0">
              <a:spcBef>
                <a:spcPct val="30000"/>
              </a:spcBef>
              <a:defRPr sz="1200">
                <a:solidFill>
                  <a:schemeClr val="tx1"/>
                </a:solidFill>
                <a:latin typeface="Times New Roman" pitchFamily="18" charset="0"/>
              </a:defRPr>
            </a:lvl4pPr>
            <a:lvl5pPr marL="2083118" indent="-231458" eaLnBrk="0" hangingPunct="0">
              <a:spcBef>
                <a:spcPct val="30000"/>
              </a:spcBef>
              <a:defRPr sz="1200">
                <a:solidFill>
                  <a:schemeClr val="tx1"/>
                </a:solidFill>
                <a:latin typeface="Times New Roman" pitchFamily="18" charset="0"/>
              </a:defRPr>
            </a:lvl5pPr>
            <a:lvl6pPr marL="2546033" indent="-231458" eaLnBrk="0" fontAlgn="base" hangingPunct="0">
              <a:spcBef>
                <a:spcPct val="30000"/>
              </a:spcBef>
              <a:spcAft>
                <a:spcPct val="0"/>
              </a:spcAft>
              <a:defRPr sz="1200">
                <a:solidFill>
                  <a:schemeClr val="tx1"/>
                </a:solidFill>
                <a:latin typeface="Times New Roman" pitchFamily="18" charset="0"/>
              </a:defRPr>
            </a:lvl6pPr>
            <a:lvl7pPr marL="3008948" indent="-231458" eaLnBrk="0" fontAlgn="base" hangingPunct="0">
              <a:spcBef>
                <a:spcPct val="30000"/>
              </a:spcBef>
              <a:spcAft>
                <a:spcPct val="0"/>
              </a:spcAft>
              <a:defRPr sz="1200">
                <a:solidFill>
                  <a:schemeClr val="tx1"/>
                </a:solidFill>
                <a:latin typeface="Times New Roman" pitchFamily="18" charset="0"/>
              </a:defRPr>
            </a:lvl7pPr>
            <a:lvl8pPr marL="3471863" indent="-231458" eaLnBrk="0" fontAlgn="base" hangingPunct="0">
              <a:spcBef>
                <a:spcPct val="30000"/>
              </a:spcBef>
              <a:spcAft>
                <a:spcPct val="0"/>
              </a:spcAft>
              <a:defRPr sz="1200">
                <a:solidFill>
                  <a:schemeClr val="tx1"/>
                </a:solidFill>
                <a:latin typeface="Times New Roman" pitchFamily="18" charset="0"/>
              </a:defRPr>
            </a:lvl8pPr>
            <a:lvl9pPr marL="3934778" indent="-23145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FF6E34F-A932-4656-A8F4-345FCB74E67B}" type="slidenum">
              <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20</a:t>
            </a:fld>
            <a:endPar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Deze presentatie zal uit 2 delen bestaan: ik vertel eerst wat over LOB op school en daarna volgt een presentatie van de Hanzehogeschool Groningen over studeren aan het HBO.</a:t>
            </a:r>
          </a:p>
        </p:txBody>
      </p:sp>
    </p:spTree>
    <p:extLst>
      <p:ext uri="{BB962C8B-B14F-4D97-AF65-F5344CB8AC3E}">
        <p14:creationId xmlns:p14="http://schemas.microsoft.com/office/powerpoint/2010/main" val="3657532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2237" indent="-289322" eaLnBrk="0" hangingPunct="0">
              <a:spcBef>
                <a:spcPct val="30000"/>
              </a:spcBef>
              <a:defRPr sz="1200">
                <a:solidFill>
                  <a:schemeClr val="tx1"/>
                </a:solidFill>
                <a:latin typeface="Times New Roman" pitchFamily="18" charset="0"/>
              </a:defRPr>
            </a:lvl2pPr>
            <a:lvl3pPr marL="1157288" indent="-231458" eaLnBrk="0" hangingPunct="0">
              <a:spcBef>
                <a:spcPct val="30000"/>
              </a:spcBef>
              <a:defRPr sz="1200">
                <a:solidFill>
                  <a:schemeClr val="tx1"/>
                </a:solidFill>
                <a:latin typeface="Times New Roman" pitchFamily="18" charset="0"/>
              </a:defRPr>
            </a:lvl3pPr>
            <a:lvl4pPr marL="1620203" indent="-231458" eaLnBrk="0" hangingPunct="0">
              <a:spcBef>
                <a:spcPct val="30000"/>
              </a:spcBef>
              <a:defRPr sz="1200">
                <a:solidFill>
                  <a:schemeClr val="tx1"/>
                </a:solidFill>
                <a:latin typeface="Times New Roman" pitchFamily="18" charset="0"/>
              </a:defRPr>
            </a:lvl4pPr>
            <a:lvl5pPr marL="2083118" indent="-231458" eaLnBrk="0" hangingPunct="0">
              <a:spcBef>
                <a:spcPct val="30000"/>
              </a:spcBef>
              <a:defRPr sz="1200">
                <a:solidFill>
                  <a:schemeClr val="tx1"/>
                </a:solidFill>
                <a:latin typeface="Times New Roman" pitchFamily="18" charset="0"/>
              </a:defRPr>
            </a:lvl5pPr>
            <a:lvl6pPr marL="2546033" indent="-231458" eaLnBrk="0" fontAlgn="base" hangingPunct="0">
              <a:spcBef>
                <a:spcPct val="30000"/>
              </a:spcBef>
              <a:spcAft>
                <a:spcPct val="0"/>
              </a:spcAft>
              <a:defRPr sz="1200">
                <a:solidFill>
                  <a:schemeClr val="tx1"/>
                </a:solidFill>
                <a:latin typeface="Times New Roman" pitchFamily="18" charset="0"/>
              </a:defRPr>
            </a:lvl6pPr>
            <a:lvl7pPr marL="3008948" indent="-231458" eaLnBrk="0" fontAlgn="base" hangingPunct="0">
              <a:spcBef>
                <a:spcPct val="30000"/>
              </a:spcBef>
              <a:spcAft>
                <a:spcPct val="0"/>
              </a:spcAft>
              <a:defRPr sz="1200">
                <a:solidFill>
                  <a:schemeClr val="tx1"/>
                </a:solidFill>
                <a:latin typeface="Times New Roman" pitchFamily="18" charset="0"/>
              </a:defRPr>
            </a:lvl7pPr>
            <a:lvl8pPr marL="3471863" indent="-231458" eaLnBrk="0" fontAlgn="base" hangingPunct="0">
              <a:spcBef>
                <a:spcPct val="30000"/>
              </a:spcBef>
              <a:spcAft>
                <a:spcPct val="0"/>
              </a:spcAft>
              <a:defRPr sz="1200">
                <a:solidFill>
                  <a:schemeClr val="tx1"/>
                </a:solidFill>
                <a:latin typeface="Times New Roman" pitchFamily="18" charset="0"/>
              </a:defRPr>
            </a:lvl8pPr>
            <a:lvl9pPr marL="3934778" indent="-23145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FF6E34F-A932-4656-A8F4-345FCB74E67B}" type="slidenum">
              <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21</a:t>
            </a:fld>
            <a:endPar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marL="0" marR="0" lvl="0" indent="0" algn="l" defTabSz="925830" rtl="0" eaLnBrk="1" fontAlgn="auto" latinLnBrk="0" hangingPunct="1">
              <a:lnSpc>
                <a:spcPct val="100000"/>
              </a:lnSpc>
              <a:spcBef>
                <a:spcPts val="0"/>
              </a:spcBef>
              <a:spcAft>
                <a:spcPts val="0"/>
              </a:spcAft>
              <a:buClrTx/>
              <a:buSzTx/>
              <a:buFontTx/>
              <a:buNone/>
              <a:tabLst/>
              <a:defRPr/>
            </a:pPr>
            <a:r>
              <a:rPr lang="nl-NL" dirty="0">
                <a:solidFill>
                  <a:prstClr val="black"/>
                </a:solidFill>
              </a:rPr>
              <a:t>Vóórdat de stap naar het HBO gemaakt kan worden, moet er nog het één en ander gedaan worden aan LOB.  </a:t>
            </a:r>
            <a:r>
              <a:rPr lang="nl-NL" b="1" i="1" dirty="0">
                <a:solidFill>
                  <a:prstClr val="black"/>
                </a:solidFill>
              </a:rPr>
              <a:t>Moet</a:t>
            </a:r>
            <a:r>
              <a:rPr lang="nl-NL" dirty="0">
                <a:solidFill>
                  <a:prstClr val="black"/>
                </a:solidFill>
              </a:rPr>
              <a:t> omdat LOB verplicht is en </a:t>
            </a:r>
            <a:r>
              <a:rPr lang="nl-NL" b="1" dirty="0">
                <a:solidFill>
                  <a:prstClr val="black"/>
                </a:solidFill>
              </a:rPr>
              <a:t>naar behoren </a:t>
            </a:r>
            <a:r>
              <a:rPr lang="nl-NL" dirty="0">
                <a:solidFill>
                  <a:prstClr val="black"/>
                </a:solidFill>
              </a:rPr>
              <a:t>moet worden afgerond. Net als vorig jaar in Havo 4, moet iedere leerling </a:t>
            </a:r>
            <a:r>
              <a:rPr lang="nl-NL" b="1" dirty="0">
                <a:solidFill>
                  <a:prstClr val="black"/>
                </a:solidFill>
              </a:rPr>
              <a:t>20 </a:t>
            </a:r>
            <a:r>
              <a:rPr lang="nl-NL" b="1" dirty="0" err="1">
                <a:solidFill>
                  <a:prstClr val="black"/>
                </a:solidFill>
              </a:rPr>
              <a:t>slu</a:t>
            </a:r>
            <a:r>
              <a:rPr lang="nl-NL" b="1" dirty="0">
                <a:solidFill>
                  <a:prstClr val="black"/>
                </a:solidFill>
              </a:rPr>
              <a:t> </a:t>
            </a:r>
            <a:r>
              <a:rPr lang="nl-NL" dirty="0">
                <a:solidFill>
                  <a:prstClr val="black"/>
                </a:solidFill>
              </a:rPr>
              <a:t>besteden aan LOB.</a:t>
            </a:r>
          </a:p>
          <a:p>
            <a:pPr defTabSz="925830">
              <a:defRPr/>
            </a:pPr>
            <a:endParaRPr lang="nl-NL" dirty="0">
              <a:solidFill>
                <a:prstClr val="black"/>
              </a:solidFill>
            </a:endParaRPr>
          </a:p>
          <a:p>
            <a:pPr defTabSz="925830">
              <a:defRPr/>
            </a:pPr>
            <a:r>
              <a:rPr lang="nl-NL" dirty="0">
                <a:solidFill>
                  <a:prstClr val="black"/>
                </a:solidFill>
              </a:rPr>
              <a:t>Sommige activiteiten zijn verplicht, maar er kunnen ook keuzes worden gemaakt. Van elke activiteit moet een verslag geschreven worden.</a:t>
            </a:r>
          </a:p>
        </p:txBody>
      </p:sp>
    </p:spTree>
    <p:extLst>
      <p:ext uri="{BB962C8B-B14F-4D97-AF65-F5344CB8AC3E}">
        <p14:creationId xmlns:p14="http://schemas.microsoft.com/office/powerpoint/2010/main" val="335797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2237" indent="-289322" eaLnBrk="0" hangingPunct="0">
              <a:spcBef>
                <a:spcPct val="30000"/>
              </a:spcBef>
              <a:defRPr sz="1200">
                <a:solidFill>
                  <a:schemeClr val="tx1"/>
                </a:solidFill>
                <a:latin typeface="Times New Roman" pitchFamily="18" charset="0"/>
              </a:defRPr>
            </a:lvl2pPr>
            <a:lvl3pPr marL="1157288" indent="-231458" eaLnBrk="0" hangingPunct="0">
              <a:spcBef>
                <a:spcPct val="30000"/>
              </a:spcBef>
              <a:defRPr sz="1200">
                <a:solidFill>
                  <a:schemeClr val="tx1"/>
                </a:solidFill>
                <a:latin typeface="Times New Roman" pitchFamily="18" charset="0"/>
              </a:defRPr>
            </a:lvl3pPr>
            <a:lvl4pPr marL="1620203" indent="-231458" eaLnBrk="0" hangingPunct="0">
              <a:spcBef>
                <a:spcPct val="30000"/>
              </a:spcBef>
              <a:defRPr sz="1200">
                <a:solidFill>
                  <a:schemeClr val="tx1"/>
                </a:solidFill>
                <a:latin typeface="Times New Roman" pitchFamily="18" charset="0"/>
              </a:defRPr>
            </a:lvl4pPr>
            <a:lvl5pPr marL="2083118" indent="-231458" eaLnBrk="0" hangingPunct="0">
              <a:spcBef>
                <a:spcPct val="30000"/>
              </a:spcBef>
              <a:defRPr sz="1200">
                <a:solidFill>
                  <a:schemeClr val="tx1"/>
                </a:solidFill>
                <a:latin typeface="Times New Roman" pitchFamily="18" charset="0"/>
              </a:defRPr>
            </a:lvl5pPr>
            <a:lvl6pPr marL="2546033" indent="-231458" eaLnBrk="0" fontAlgn="base" hangingPunct="0">
              <a:spcBef>
                <a:spcPct val="30000"/>
              </a:spcBef>
              <a:spcAft>
                <a:spcPct val="0"/>
              </a:spcAft>
              <a:defRPr sz="1200">
                <a:solidFill>
                  <a:schemeClr val="tx1"/>
                </a:solidFill>
                <a:latin typeface="Times New Roman" pitchFamily="18" charset="0"/>
              </a:defRPr>
            </a:lvl6pPr>
            <a:lvl7pPr marL="3008948" indent="-231458" eaLnBrk="0" fontAlgn="base" hangingPunct="0">
              <a:spcBef>
                <a:spcPct val="30000"/>
              </a:spcBef>
              <a:spcAft>
                <a:spcPct val="0"/>
              </a:spcAft>
              <a:defRPr sz="1200">
                <a:solidFill>
                  <a:schemeClr val="tx1"/>
                </a:solidFill>
                <a:latin typeface="Times New Roman" pitchFamily="18" charset="0"/>
              </a:defRPr>
            </a:lvl7pPr>
            <a:lvl8pPr marL="3471863" indent="-231458" eaLnBrk="0" fontAlgn="base" hangingPunct="0">
              <a:spcBef>
                <a:spcPct val="30000"/>
              </a:spcBef>
              <a:spcAft>
                <a:spcPct val="0"/>
              </a:spcAft>
              <a:defRPr sz="1200">
                <a:solidFill>
                  <a:schemeClr val="tx1"/>
                </a:solidFill>
                <a:latin typeface="Times New Roman" pitchFamily="18" charset="0"/>
              </a:defRPr>
            </a:lvl8pPr>
            <a:lvl9pPr marL="3934778" indent="-23145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BC83156-5A01-416E-8DCF-41855229F473}" type="slidenum">
              <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ltLang="nl-NL" b="1" dirty="0"/>
              <a:t>Droomloopbaan</a:t>
            </a:r>
            <a:r>
              <a:rPr lang="nl-NL" altLang="nl-NL" dirty="0"/>
              <a:t> is het </a:t>
            </a:r>
            <a:r>
              <a:rPr lang="nl-NL" b="0" i="0" dirty="0">
                <a:solidFill>
                  <a:srgbClr val="202124"/>
                </a:solidFill>
                <a:effectLst/>
                <a:latin typeface="Google Sans"/>
              </a:rPr>
              <a:t>platform voor alle betrokkenen bij de loopbaanoriëntatie en </a:t>
            </a:r>
            <a:r>
              <a:rPr lang="nl-NL" sz="1200" kern="1200" dirty="0">
                <a:solidFill>
                  <a:schemeClr val="tx1"/>
                </a:solidFill>
                <a:effectLst/>
                <a:latin typeface="+mn-lt"/>
                <a:ea typeface="+mn-ea"/>
                <a:cs typeface="+mn-cs"/>
              </a:rPr>
              <a:t>begeleiding van onze leerlingen. Hierin staan sowieso alle opdrachten en </a:t>
            </a:r>
            <a:r>
              <a:rPr lang="nl-NL" b="1" i="0" dirty="0">
                <a:solidFill>
                  <a:srgbClr val="4F5655"/>
                </a:solidFill>
                <a:effectLst/>
                <a:latin typeface="Lato" panose="020F0502020204030204" pitchFamily="34" charset="0"/>
              </a:rPr>
              <a:t>activiteiten waarmee school jullie ondersteunt bij het leren maken van loopbaan- en studiekeuzes</a:t>
            </a:r>
            <a:r>
              <a:rPr lang="nl-NL" b="0" i="0" dirty="0">
                <a:solidFill>
                  <a:srgbClr val="4F5655"/>
                </a:solidFill>
                <a:effectLst/>
                <a:latin typeface="Lato" panose="020F0502020204030204" pitchFamily="34" charset="0"/>
              </a:rPr>
              <a:t>. </a:t>
            </a:r>
            <a:endParaRPr lang="nl-NL" altLang="nl-NL"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altLang="nl-NL" dirty="0"/>
          </a:p>
          <a:p>
            <a:endParaRPr lang="nl-NL" dirty="0"/>
          </a:p>
        </p:txBody>
      </p:sp>
    </p:spTree>
    <p:extLst>
      <p:ext uri="{BB962C8B-B14F-4D97-AF65-F5344CB8AC3E}">
        <p14:creationId xmlns:p14="http://schemas.microsoft.com/office/powerpoint/2010/main" val="429427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817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afbeelding 1"/>
          <p:cNvSpPr>
            <a:spLocks noGrp="1" noRot="1" noChangeAspect="1" noTextEdit="1"/>
          </p:cNvSpPr>
          <p:nvPr>
            <p:ph type="sldImg"/>
          </p:nvPr>
        </p:nvSpPr>
        <p:spPr>
          <a:ln/>
        </p:spPr>
      </p:sp>
      <p:sp>
        <p:nvSpPr>
          <p:cNvPr id="19459" name="Tijdelijke aanduiding voor notities 2"/>
          <p:cNvSpPr>
            <a:spLocks noGrp="1"/>
          </p:cNvSpPr>
          <p:nvPr>
            <p:ph type="body" idx="1"/>
          </p:nvPr>
        </p:nvSpPr>
        <p:spPr>
          <a:noFill/>
        </p:spPr>
        <p:txBody>
          <a:bodyPr/>
          <a:lstStyle/>
          <a:p>
            <a:endParaRPr lang="nl-NL" altLang="nl-NL" dirty="0"/>
          </a:p>
        </p:txBody>
      </p:sp>
      <p:sp>
        <p:nvSpPr>
          <p:cNvPr id="19460" name="Tijdelijke aanduiding voor dianumm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055B2BD-958F-412B-8A38-48043450D4E9}"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Niet alle opdrachten zullen worden gemaakt; je maakt alleen de </a:t>
            </a:r>
            <a:r>
              <a:rPr lang="nl-NL" b="1" dirty="0"/>
              <a:t>algemene opdrachten </a:t>
            </a:r>
            <a:r>
              <a:rPr lang="nl-NL" dirty="0"/>
              <a:t>(bijvoorbeeld Planning en Planbord) en de </a:t>
            </a:r>
            <a:r>
              <a:rPr lang="nl-NL" b="1" dirty="0"/>
              <a:t>opdrachten van de activiteiten waar jij voor gekozen hebt </a:t>
            </a:r>
            <a:r>
              <a:rPr lang="nl-NL" dirty="0"/>
              <a:t>(bijvoorbeeld Ouderavond H5: informatie HBO).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602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ia-afbeelding 1"/>
          <p:cNvSpPr>
            <a:spLocks noGrp="1" noRot="1" noChangeAspect="1" noTextEdit="1"/>
          </p:cNvSpPr>
          <p:nvPr>
            <p:ph type="sldImg"/>
          </p:nvPr>
        </p:nvSpPr>
        <p:spPr>
          <a:ln/>
        </p:spPr>
      </p:sp>
      <p:sp>
        <p:nvSpPr>
          <p:cNvPr id="48131" name="Tijdelijke aanduiding voor notities 2"/>
          <p:cNvSpPr>
            <a:spLocks noGrp="1"/>
          </p:cNvSpPr>
          <p:nvPr>
            <p:ph type="body" idx="1"/>
          </p:nvPr>
        </p:nvSpPr>
        <p:spPr>
          <a:noFill/>
        </p:spPr>
        <p:txBody>
          <a:bodyPr/>
          <a:lstStyle/>
          <a:p>
            <a:r>
              <a:rPr lang="nl-NL" altLang="nl-NL" dirty="0"/>
              <a:t>Op school kunnen er verschillende activiteiten worden gedaan.</a:t>
            </a:r>
          </a:p>
          <a:p>
            <a:r>
              <a:rPr lang="nl-NL" altLang="nl-NL" dirty="0"/>
              <a:t> </a:t>
            </a:r>
          </a:p>
          <a:p>
            <a:r>
              <a:rPr lang="nl-NL" altLang="nl-NL" dirty="0"/>
              <a:t>Zeer binnenkort ontvang je informatie over de Webinar van DUO over studie</a:t>
            </a:r>
            <a:r>
              <a:rPr lang="en-US" altLang="nl-NL" baseline="0" dirty="0"/>
              <a:t>financiering. </a:t>
            </a:r>
          </a:p>
          <a:p>
            <a:r>
              <a:rPr lang="nl-NL" dirty="0"/>
              <a:t>De studiekeuzeworkshop is bedoeld voor havo 5 leerlingen die nog </a:t>
            </a:r>
            <a:r>
              <a:rPr lang="nl-NL" u="sng" dirty="0"/>
              <a:t>niet</a:t>
            </a:r>
            <a:r>
              <a:rPr lang="nl-NL" dirty="0"/>
              <a:t> goed weten welke (vervolg) studie bij ze past of die twijfelen over hun studiekeuze. Jullie kunnen dus </a:t>
            </a:r>
            <a:r>
              <a:rPr lang="nl-NL" b="1" dirty="0"/>
              <a:t>naar keuze </a:t>
            </a:r>
            <a:r>
              <a:rPr lang="nl-NL" dirty="0"/>
              <a:t>deelnemen. </a:t>
            </a:r>
            <a:r>
              <a:rPr lang="en-US" altLang="nl-NL" baseline="0" dirty="0" err="1"/>
              <a:t>Inschrijving</a:t>
            </a:r>
            <a:r>
              <a:rPr lang="en-US" altLang="nl-NL" baseline="0" dirty="0"/>
              <a:t> </a:t>
            </a:r>
            <a:r>
              <a:rPr lang="en-US" altLang="nl-NL" baseline="0" dirty="0" err="1"/>
              <a:t>voor</a:t>
            </a:r>
            <a:r>
              <a:rPr lang="en-US" altLang="nl-NL" baseline="0" dirty="0"/>
              <a:t> de </a:t>
            </a:r>
            <a:r>
              <a:rPr lang="en-US" altLang="nl-NL" baseline="0" dirty="0" err="1"/>
              <a:t>studiekeuzeworkshop</a:t>
            </a:r>
            <a:r>
              <a:rPr lang="en-US" altLang="nl-NL" baseline="0" dirty="0"/>
              <a:t> </a:t>
            </a:r>
            <a:r>
              <a:rPr lang="en-US" altLang="nl-NL" baseline="0" dirty="0" err="1"/>
              <a:t>staat</a:t>
            </a:r>
            <a:r>
              <a:rPr lang="en-US" altLang="nl-NL" baseline="0" dirty="0"/>
              <a:t> open tot </a:t>
            </a:r>
            <a:r>
              <a:rPr lang="en-US" altLang="nl-NL" baseline="0" dirty="0" err="1"/>
              <a:t>uiterlijk</a:t>
            </a:r>
            <a:r>
              <a:rPr lang="en-US" altLang="nl-NL" baseline="0" dirty="0"/>
              <a:t> 18 </a:t>
            </a:r>
            <a:r>
              <a:rPr lang="en-US" altLang="nl-NL" baseline="0" dirty="0" err="1"/>
              <a:t>oktober</a:t>
            </a:r>
            <a:r>
              <a:rPr lang="en-US" altLang="nl-NL" baseline="0" dirty="0"/>
              <a:t> 18:00 </a:t>
            </a:r>
            <a:r>
              <a:rPr lang="en-US" altLang="nl-NL" baseline="0" dirty="0" err="1"/>
              <a:t>uur</a:t>
            </a:r>
            <a:r>
              <a:rPr lang="en-US" altLang="nl-NL" baseline="0" dirty="0"/>
              <a:t>.</a:t>
            </a:r>
          </a:p>
          <a:p>
            <a:endParaRPr lang="nl-NL" altLang="nl-NL" dirty="0"/>
          </a:p>
          <a:p>
            <a:r>
              <a:rPr lang="nl-NL" altLang="nl-NL" dirty="0"/>
              <a:t>In samenwerking met de </a:t>
            </a:r>
            <a:r>
              <a:rPr lang="nl-NL" altLang="nl-NL" b="1" dirty="0"/>
              <a:t>Rotary</a:t>
            </a:r>
            <a:r>
              <a:rPr lang="nl-NL" altLang="nl-NL" dirty="0"/>
              <a:t> en het </a:t>
            </a:r>
            <a:r>
              <a:rPr lang="nl-NL" altLang="nl-NL" b="1" dirty="0"/>
              <a:t>Nassau College</a:t>
            </a:r>
            <a:r>
              <a:rPr lang="nl-NL" altLang="nl-NL" dirty="0"/>
              <a:t> wordt er jaarlijks een </a:t>
            </a:r>
            <a:r>
              <a:rPr lang="nl-NL" altLang="nl-NL" b="1" dirty="0"/>
              <a:t>beroepenvoorlichting</a:t>
            </a:r>
            <a:r>
              <a:rPr lang="nl-NL" altLang="nl-NL" dirty="0"/>
              <a:t>savond georganiseerd om leerlingen een praktisch beeld te geven van verschillende beroepen.</a:t>
            </a:r>
          </a:p>
        </p:txBody>
      </p:sp>
      <p:sp>
        <p:nvSpPr>
          <p:cNvPr id="48132" name="Tijdelijke aanduiding voor dianumm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2237" indent="-289322" eaLnBrk="0" hangingPunct="0">
              <a:spcBef>
                <a:spcPct val="30000"/>
              </a:spcBef>
              <a:defRPr sz="1200">
                <a:solidFill>
                  <a:schemeClr val="tx1"/>
                </a:solidFill>
                <a:latin typeface="Times New Roman" pitchFamily="18" charset="0"/>
              </a:defRPr>
            </a:lvl2pPr>
            <a:lvl3pPr marL="1157288" indent="-231458" eaLnBrk="0" hangingPunct="0">
              <a:spcBef>
                <a:spcPct val="30000"/>
              </a:spcBef>
              <a:defRPr sz="1200">
                <a:solidFill>
                  <a:schemeClr val="tx1"/>
                </a:solidFill>
                <a:latin typeface="Times New Roman" pitchFamily="18" charset="0"/>
              </a:defRPr>
            </a:lvl3pPr>
            <a:lvl4pPr marL="1620203" indent="-231458" eaLnBrk="0" hangingPunct="0">
              <a:spcBef>
                <a:spcPct val="30000"/>
              </a:spcBef>
              <a:defRPr sz="1200">
                <a:solidFill>
                  <a:schemeClr val="tx1"/>
                </a:solidFill>
                <a:latin typeface="Times New Roman" pitchFamily="18" charset="0"/>
              </a:defRPr>
            </a:lvl4pPr>
            <a:lvl5pPr marL="2083118" indent="-231458" eaLnBrk="0" hangingPunct="0">
              <a:spcBef>
                <a:spcPct val="30000"/>
              </a:spcBef>
              <a:defRPr sz="1200">
                <a:solidFill>
                  <a:schemeClr val="tx1"/>
                </a:solidFill>
                <a:latin typeface="Times New Roman" pitchFamily="18" charset="0"/>
              </a:defRPr>
            </a:lvl5pPr>
            <a:lvl6pPr marL="2546033" indent="-231458" eaLnBrk="0" fontAlgn="base" hangingPunct="0">
              <a:spcBef>
                <a:spcPct val="30000"/>
              </a:spcBef>
              <a:spcAft>
                <a:spcPct val="0"/>
              </a:spcAft>
              <a:defRPr sz="1200">
                <a:solidFill>
                  <a:schemeClr val="tx1"/>
                </a:solidFill>
                <a:latin typeface="Times New Roman" pitchFamily="18" charset="0"/>
              </a:defRPr>
            </a:lvl6pPr>
            <a:lvl7pPr marL="3008948" indent="-231458" eaLnBrk="0" fontAlgn="base" hangingPunct="0">
              <a:spcBef>
                <a:spcPct val="30000"/>
              </a:spcBef>
              <a:spcAft>
                <a:spcPct val="0"/>
              </a:spcAft>
              <a:defRPr sz="1200">
                <a:solidFill>
                  <a:schemeClr val="tx1"/>
                </a:solidFill>
                <a:latin typeface="Times New Roman" pitchFamily="18" charset="0"/>
              </a:defRPr>
            </a:lvl7pPr>
            <a:lvl8pPr marL="3471863" indent="-231458" eaLnBrk="0" fontAlgn="base" hangingPunct="0">
              <a:spcBef>
                <a:spcPct val="30000"/>
              </a:spcBef>
              <a:spcAft>
                <a:spcPct val="0"/>
              </a:spcAft>
              <a:defRPr sz="1200">
                <a:solidFill>
                  <a:schemeClr val="tx1"/>
                </a:solidFill>
                <a:latin typeface="Times New Roman" pitchFamily="18" charset="0"/>
              </a:defRPr>
            </a:lvl8pPr>
            <a:lvl9pPr marL="3934778" indent="-23145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0434064-5E0A-410A-8D70-053B97F7820C}" type="slidenum">
              <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26</a:t>
            </a:fld>
            <a:endPar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9157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9679" indent="-288338">
              <a:spcBef>
                <a:spcPct val="30000"/>
              </a:spcBef>
              <a:defRPr sz="1200">
                <a:solidFill>
                  <a:schemeClr val="tx1"/>
                </a:solidFill>
                <a:latin typeface="Times New Roman" panose="02020603050405020304" pitchFamily="18" charset="0"/>
              </a:defRPr>
            </a:lvl2pPr>
            <a:lvl3pPr marL="1153353" indent="-230671">
              <a:spcBef>
                <a:spcPct val="30000"/>
              </a:spcBef>
              <a:defRPr sz="1200">
                <a:solidFill>
                  <a:schemeClr val="tx1"/>
                </a:solidFill>
                <a:latin typeface="Times New Roman" panose="02020603050405020304" pitchFamily="18" charset="0"/>
              </a:defRPr>
            </a:lvl3pPr>
            <a:lvl4pPr marL="1614693" indent="-230671">
              <a:spcBef>
                <a:spcPct val="30000"/>
              </a:spcBef>
              <a:defRPr sz="1200">
                <a:solidFill>
                  <a:schemeClr val="tx1"/>
                </a:solidFill>
                <a:latin typeface="Times New Roman" panose="02020603050405020304" pitchFamily="18" charset="0"/>
              </a:defRPr>
            </a:lvl4pPr>
            <a:lvl5pPr marL="2076035" indent="-230671">
              <a:spcBef>
                <a:spcPct val="30000"/>
              </a:spcBef>
              <a:defRPr sz="1200">
                <a:solidFill>
                  <a:schemeClr val="tx1"/>
                </a:solidFill>
                <a:latin typeface="Times New Roman" panose="02020603050405020304" pitchFamily="18" charset="0"/>
              </a:defRPr>
            </a:lvl5pPr>
            <a:lvl6pPr marL="2537376" indent="-230671" eaLnBrk="0" fontAlgn="base" hangingPunct="0">
              <a:spcBef>
                <a:spcPct val="30000"/>
              </a:spcBef>
              <a:spcAft>
                <a:spcPct val="0"/>
              </a:spcAft>
              <a:defRPr sz="1200">
                <a:solidFill>
                  <a:schemeClr val="tx1"/>
                </a:solidFill>
                <a:latin typeface="Times New Roman" panose="02020603050405020304" pitchFamily="18" charset="0"/>
              </a:defRPr>
            </a:lvl6pPr>
            <a:lvl7pPr marL="2998717" indent="-230671" eaLnBrk="0" fontAlgn="base" hangingPunct="0">
              <a:spcBef>
                <a:spcPct val="30000"/>
              </a:spcBef>
              <a:spcAft>
                <a:spcPct val="0"/>
              </a:spcAft>
              <a:defRPr sz="1200">
                <a:solidFill>
                  <a:schemeClr val="tx1"/>
                </a:solidFill>
                <a:latin typeface="Times New Roman" panose="02020603050405020304" pitchFamily="18" charset="0"/>
              </a:defRPr>
            </a:lvl7pPr>
            <a:lvl8pPr marL="3460058" indent="-230671" eaLnBrk="0" fontAlgn="base" hangingPunct="0">
              <a:spcBef>
                <a:spcPct val="30000"/>
              </a:spcBef>
              <a:spcAft>
                <a:spcPct val="0"/>
              </a:spcAft>
              <a:defRPr sz="1200">
                <a:solidFill>
                  <a:schemeClr val="tx1"/>
                </a:solidFill>
                <a:latin typeface="Times New Roman" panose="02020603050405020304" pitchFamily="18" charset="0"/>
              </a:defRPr>
            </a:lvl8pPr>
            <a:lvl9pPr marL="3921399" indent="-230671"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A09FDF0-4752-4834-BCF2-6DEED6391C9A}"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27</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r>
              <a:rPr lang="nl-NL" altLang="nl-NL" dirty="0"/>
              <a:t>De</a:t>
            </a:r>
            <a:r>
              <a:rPr lang="nl-NL" altLang="nl-NL" b="1" dirty="0"/>
              <a:t> onderwijsbeurs Noordoost </a:t>
            </a:r>
            <a:r>
              <a:rPr lang="nl-NL" altLang="nl-NL" b="0" dirty="0"/>
              <a:t>is</a:t>
            </a:r>
            <a:r>
              <a:rPr lang="nl-NL" altLang="nl-NL" b="0" baseline="0" dirty="0"/>
              <a:t> inmiddels achter de rug. Ben je geweest? Schrijf een verslagje en zet het </a:t>
            </a:r>
            <a:r>
              <a:rPr lang="nl-NL" altLang="nl-NL" b="0" baseline="0"/>
              <a:t>in Droomloopbaan.</a:t>
            </a:r>
            <a:endParaRPr lang="nl-NL" altLang="nl-NL" dirty="0"/>
          </a:p>
          <a:p>
            <a:r>
              <a:rPr lang="en-US" altLang="nl-NL" dirty="0"/>
              <a:t>De </a:t>
            </a:r>
            <a:r>
              <a:rPr lang="en-US" altLang="nl-NL" dirty="0" err="1"/>
              <a:t>buitenlandbeurs</a:t>
            </a:r>
            <a:r>
              <a:rPr lang="en-US" altLang="nl-NL" dirty="0"/>
              <a:t> is op </a:t>
            </a:r>
            <a:r>
              <a:rPr lang="en-US" altLang="nl-NL" dirty="0" err="1"/>
              <a:t>vrijdag</a:t>
            </a:r>
            <a:r>
              <a:rPr lang="en-US" altLang="nl-NL" dirty="0"/>
              <a:t> 24 </a:t>
            </a:r>
            <a:r>
              <a:rPr lang="en-US" altLang="nl-NL" dirty="0" err="1"/>
              <a:t>en</a:t>
            </a:r>
            <a:r>
              <a:rPr lang="en-US" altLang="nl-NL" baseline="0" dirty="0"/>
              <a:t> </a:t>
            </a:r>
            <a:r>
              <a:rPr lang="en-US" altLang="nl-NL" baseline="0" dirty="0" err="1"/>
              <a:t>zaterdag</a:t>
            </a:r>
            <a:r>
              <a:rPr lang="en-US" altLang="nl-NL" baseline="0" dirty="0"/>
              <a:t> 25 </a:t>
            </a:r>
            <a:r>
              <a:rPr lang="en-US" altLang="nl-NL" baseline="0" dirty="0" err="1"/>
              <a:t>november</a:t>
            </a:r>
            <a:r>
              <a:rPr lang="en-US" altLang="nl-NL" baseline="0" dirty="0"/>
              <a:t> 2023 in de </a:t>
            </a:r>
            <a:r>
              <a:rPr lang="en-US" altLang="nl-NL" baseline="0" dirty="0" err="1"/>
              <a:t>Jaarbeurs</a:t>
            </a:r>
            <a:r>
              <a:rPr lang="en-US" altLang="nl-NL" baseline="0" dirty="0"/>
              <a:t>, Utrecht.</a:t>
            </a:r>
          </a:p>
          <a:p>
            <a:r>
              <a:rPr lang="en-US" altLang="nl-NL" baseline="0" dirty="0"/>
              <a:t>De </a:t>
            </a:r>
            <a:r>
              <a:rPr lang="en-US" altLang="nl-NL" baseline="0" dirty="0" err="1"/>
              <a:t>tussenjaarbeurs</a:t>
            </a:r>
            <a:r>
              <a:rPr lang="en-US" altLang="nl-NL" baseline="0" dirty="0"/>
              <a:t> is </a:t>
            </a:r>
            <a:r>
              <a:rPr lang="en-US" altLang="nl-NL" baseline="0" dirty="0" err="1"/>
              <a:t>dit</a:t>
            </a:r>
            <a:r>
              <a:rPr lang="en-US" altLang="nl-NL" baseline="0" dirty="0"/>
              <a:t> </a:t>
            </a:r>
            <a:r>
              <a:rPr lang="en-US" altLang="nl-NL" baseline="0" dirty="0" err="1"/>
              <a:t>jaar</a:t>
            </a:r>
            <a:r>
              <a:rPr lang="en-US" altLang="nl-NL" baseline="0" dirty="0"/>
              <a:t> op </a:t>
            </a:r>
            <a:r>
              <a:rPr lang="nl-NL" b="0" i="0" dirty="0">
                <a:solidFill>
                  <a:srgbClr val="666666"/>
                </a:solidFill>
                <a:effectLst/>
                <a:latin typeface="Open Sans" panose="020F0502020204030204" pitchFamily="34" charset="0"/>
              </a:rPr>
              <a:t>vrijdag 28 juni 2024 uur in Houten, bij Utrecht</a:t>
            </a:r>
            <a:r>
              <a:rPr lang="nl-NL" dirty="0">
                <a:effectLst/>
              </a:rPr>
              <a:t>.</a:t>
            </a:r>
            <a:endParaRPr lang="nl-NL" altLang="nl-NL" dirty="0"/>
          </a:p>
          <a:p>
            <a:r>
              <a:rPr lang="nl-NL" altLang="nl-NL" dirty="0"/>
              <a:t> </a:t>
            </a:r>
          </a:p>
          <a:p>
            <a:r>
              <a:rPr lang="nl-NL" altLang="nl-NL" dirty="0"/>
              <a:t>Op de </a:t>
            </a:r>
            <a:r>
              <a:rPr lang="nl-NL" altLang="nl-NL" b="1" dirty="0"/>
              <a:t>open dag</a:t>
            </a:r>
            <a:r>
              <a:rPr lang="nl-NL" altLang="nl-NL" dirty="0"/>
              <a:t> krijgen leerlingen informatie over de studie en kunnen zij de sfeer proeven van de onderwijsinstelling. Verder krijgen leerlingen de mogelijkheid om met zowel studenten als docenten te praten. Alle informatie ligt daar bij elkaar. De eerstvolgende open dag van de Hanzehogeschool is 29 oktober 2022.</a:t>
            </a:r>
          </a:p>
          <a:p>
            <a:r>
              <a:rPr lang="nl-NL" altLang="nl-NL" dirty="0"/>
              <a:t> </a:t>
            </a:r>
          </a:p>
          <a:p>
            <a:r>
              <a:rPr lang="nl-NL" altLang="nl-NL" dirty="0"/>
              <a:t>Tijdens een </a:t>
            </a:r>
            <a:r>
              <a:rPr lang="nl-NL" altLang="nl-NL" b="1" dirty="0" err="1"/>
              <a:t>meeloopdag</a:t>
            </a:r>
            <a:r>
              <a:rPr lang="nl-NL" altLang="nl-NL" dirty="0"/>
              <a:t> kunnen leerlingen ervaren hoe het is om een bepaalde opleiding te doen. Een student neemt ze mee naar hoor- en/of werkcolleges, ze krijgen een rondleiding door het gebouw en kunnen een bezoekje brengen aan een studentenvereniging. Bovendien is er ruimschoots gelegenheid om vragen te stellen aan de studenten die de opleiding doen.</a:t>
            </a:r>
          </a:p>
        </p:txBody>
      </p:sp>
    </p:spTree>
    <p:extLst>
      <p:ext uri="{BB962C8B-B14F-4D97-AF65-F5344CB8AC3E}">
        <p14:creationId xmlns:p14="http://schemas.microsoft.com/office/powerpoint/2010/main" val="2743079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81B6BFA-FC12-428A-8D18-32E523E9CC2B}"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nl-NL" dirty="0"/>
              <a:t>Mijn Profiel is een digitaal portfolio waarin je alles verzamelt waar je trots op bent. Je kiest zelf welke opdrachten en activiteiten je zichtbaar wilt hebben in jouw profiel. Alle informatie die je verzameld hebt, zou je kunnen gebruiken voor je gesprekken met je mentor of je keuze voor een vervolgopleiding. Vanuit het digitaal portfolio kun je ook zelf een CV uitprinten, als je die een keer nodig hebt voor een sollicitatie. </a:t>
            </a:r>
          </a:p>
          <a:p>
            <a:pPr eaLnBrk="1" hangingPunct="1"/>
            <a:endParaRPr lang="nl-NL" altLang="nl-NL"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81B6BFA-FC12-428A-8D18-32E523E9CC2B}"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nl-NL" altLang="nl-NL" dirty="0"/>
          </a:p>
        </p:txBody>
      </p:sp>
    </p:spTree>
    <p:extLst>
      <p:ext uri="{BB962C8B-B14F-4D97-AF65-F5344CB8AC3E}">
        <p14:creationId xmlns:p14="http://schemas.microsoft.com/office/powerpoint/2010/main" val="3003146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2</a:t>
            </a:fld>
            <a:endParaRPr lang="nl-NL"/>
          </a:p>
        </p:txBody>
      </p:sp>
    </p:spTree>
    <p:extLst>
      <p:ext uri="{BB962C8B-B14F-4D97-AF65-F5344CB8AC3E}">
        <p14:creationId xmlns:p14="http://schemas.microsoft.com/office/powerpoint/2010/main" val="3401773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6697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jdelijke aanduiding voor dia-afbeelding 1"/>
          <p:cNvSpPr>
            <a:spLocks noGrp="1" noRot="1" noChangeAspect="1" noTextEdit="1"/>
          </p:cNvSpPr>
          <p:nvPr>
            <p:ph type="sldImg"/>
          </p:nvPr>
        </p:nvSpPr>
        <p:spPr>
          <a:ln/>
        </p:spPr>
      </p:sp>
      <p:sp>
        <p:nvSpPr>
          <p:cNvPr id="33795" name="Tijdelijke aanduiding voor notities 2"/>
          <p:cNvSpPr>
            <a:spLocks noGrp="1"/>
          </p:cNvSpPr>
          <p:nvPr>
            <p:ph type="body" idx="1"/>
          </p:nvPr>
        </p:nvSpPr>
        <p:spPr>
          <a:noFill/>
        </p:spPr>
        <p:txBody>
          <a:bodyPr/>
          <a:lstStyle/>
          <a:p>
            <a:endParaRPr lang="nl-NL" altLang="nl-NL" dirty="0"/>
          </a:p>
        </p:txBody>
      </p:sp>
      <p:sp>
        <p:nvSpPr>
          <p:cNvPr id="33796" name="Tijdelijke aanduiding voor dianumm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55ECF41-174F-467E-B3D3-2FED342175AC}"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31</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Samenvattend: je doorloopt de route op Droomloopbaan, maakt opdrachten </a:t>
            </a:r>
            <a:r>
              <a:rPr lang="nl-NL"/>
              <a:t>en schrijft verslagen </a:t>
            </a:r>
            <a:r>
              <a:rPr lang="nl-NL" dirty="0"/>
              <a:t>van verschillende activiteiten en zorgt dat je dit jaar 20 </a:t>
            </a:r>
            <a:r>
              <a:rPr lang="nl-NL" dirty="0" err="1"/>
              <a:t>slu</a:t>
            </a:r>
            <a:r>
              <a:rPr lang="nl-NL" dirty="0"/>
              <a:t> haalt (maar belangrijker nog: </a:t>
            </a:r>
            <a:r>
              <a:rPr lang="nl-NL" b="1" dirty="0"/>
              <a:t>zicht krijgt op wat je na de havo wilt gaan doen</a:t>
            </a:r>
            <a:r>
              <a:rPr lang="nl-NL" dirty="0"/>
              <a:t>).</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9922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 kun je verder vinden in Droomloopbaan?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5869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890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0424" indent="-284778">
              <a:spcBef>
                <a:spcPct val="30000"/>
              </a:spcBef>
              <a:defRPr sz="1200">
                <a:solidFill>
                  <a:schemeClr val="tx1"/>
                </a:solidFill>
                <a:latin typeface="Times New Roman" panose="02020603050405020304" pitchFamily="18" charset="0"/>
              </a:defRPr>
            </a:lvl2pPr>
            <a:lvl3pPr marL="1139114" indent="-227823">
              <a:spcBef>
                <a:spcPct val="30000"/>
              </a:spcBef>
              <a:defRPr sz="1200">
                <a:solidFill>
                  <a:schemeClr val="tx1"/>
                </a:solidFill>
                <a:latin typeface="Times New Roman" panose="02020603050405020304" pitchFamily="18" charset="0"/>
              </a:defRPr>
            </a:lvl3pPr>
            <a:lvl4pPr marL="1594759" indent="-227823">
              <a:spcBef>
                <a:spcPct val="30000"/>
              </a:spcBef>
              <a:defRPr sz="1200">
                <a:solidFill>
                  <a:schemeClr val="tx1"/>
                </a:solidFill>
                <a:latin typeface="Times New Roman" panose="02020603050405020304" pitchFamily="18" charset="0"/>
              </a:defRPr>
            </a:lvl4pPr>
            <a:lvl5pPr marL="2050405" indent="-227823">
              <a:spcBef>
                <a:spcPct val="30000"/>
              </a:spcBef>
              <a:defRPr sz="1200">
                <a:solidFill>
                  <a:schemeClr val="tx1"/>
                </a:solidFill>
                <a:latin typeface="Times New Roman" panose="02020603050405020304" pitchFamily="18" charset="0"/>
              </a:defRPr>
            </a:lvl5pPr>
            <a:lvl6pPr marL="2506050" indent="-227823" eaLnBrk="0" fontAlgn="base" hangingPunct="0">
              <a:spcBef>
                <a:spcPct val="30000"/>
              </a:spcBef>
              <a:spcAft>
                <a:spcPct val="0"/>
              </a:spcAft>
              <a:defRPr sz="1200">
                <a:solidFill>
                  <a:schemeClr val="tx1"/>
                </a:solidFill>
                <a:latin typeface="Times New Roman" panose="02020603050405020304" pitchFamily="18" charset="0"/>
              </a:defRPr>
            </a:lvl6pPr>
            <a:lvl7pPr marL="2961696" indent="-227823" eaLnBrk="0" fontAlgn="base" hangingPunct="0">
              <a:spcBef>
                <a:spcPct val="30000"/>
              </a:spcBef>
              <a:spcAft>
                <a:spcPct val="0"/>
              </a:spcAft>
              <a:defRPr sz="1200">
                <a:solidFill>
                  <a:schemeClr val="tx1"/>
                </a:solidFill>
                <a:latin typeface="Times New Roman" panose="02020603050405020304" pitchFamily="18" charset="0"/>
              </a:defRPr>
            </a:lvl7pPr>
            <a:lvl8pPr marL="3417341" indent="-227823" eaLnBrk="0" fontAlgn="base" hangingPunct="0">
              <a:spcBef>
                <a:spcPct val="30000"/>
              </a:spcBef>
              <a:spcAft>
                <a:spcPct val="0"/>
              </a:spcAft>
              <a:defRPr sz="1200">
                <a:solidFill>
                  <a:schemeClr val="tx1"/>
                </a:solidFill>
                <a:latin typeface="Times New Roman" panose="02020603050405020304" pitchFamily="18" charset="0"/>
              </a:defRPr>
            </a:lvl8pPr>
            <a:lvl9pPr marL="3872987" indent="-22782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EE84169-8E6F-49A2-8FA7-5CC02CE8626C}" type="slidenum">
              <a:rPr kumimoji="0" lang="nl-NL" altLang="nl-NL"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nl-NL" altLang="nl-NL"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altLang="nl-NL" b="1" dirty="0"/>
              <a:t>Hoe kan een ouder een account aanmaken en inloggen?</a:t>
            </a:r>
          </a:p>
          <a:p>
            <a:pPr marL="0" indent="0">
              <a:buFontTx/>
              <a:buNone/>
            </a:pPr>
            <a:r>
              <a:rPr lang="nl-NL" altLang="nl-NL" b="0" dirty="0"/>
              <a:t>Wanneer een leerling zich registreert bij Droomloopbaan en de leerling vult tevens het mailadres in van een van de </a:t>
            </a:r>
          </a:p>
          <a:p>
            <a:pPr marL="0" indent="0">
              <a:buFontTx/>
              <a:buNone/>
            </a:pPr>
            <a:r>
              <a:rPr lang="nl-NL" altLang="nl-NL" b="0" dirty="0"/>
              <a:t>ouders, krijgt u als ouder een email met daarin de vraag om een account aan te maken. U kunt vervolgens zelf een </a:t>
            </a:r>
          </a:p>
          <a:p>
            <a:pPr marL="0" indent="0">
              <a:buFontTx/>
              <a:buNone/>
            </a:pPr>
            <a:r>
              <a:rPr lang="nl-NL" altLang="nl-NL" b="0" dirty="0"/>
              <a:t>wachtwoord kiezen.</a:t>
            </a:r>
          </a:p>
          <a:p>
            <a:pPr marL="0" indent="0">
              <a:buFontTx/>
              <a:buNone/>
            </a:pPr>
            <a:r>
              <a:rPr lang="nl-NL" altLang="nl-NL" b="1" dirty="0"/>
              <a:t>Heeft u meerdere kinderen die met Droomloopbaan werken? Dan hoeft u maar 1 account aan </a:t>
            </a:r>
          </a:p>
          <a:p>
            <a:pPr marL="0" indent="0">
              <a:buFontTx/>
              <a:buNone/>
            </a:pPr>
            <a:r>
              <a:rPr lang="nl-NL" altLang="nl-NL" b="1" dirty="0"/>
              <a:t>te maken om de voortgang te zien van uw kinderen.</a:t>
            </a:r>
            <a:endParaRPr lang="en-US" altLang="nl-NL" b="1"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96A00-14DF-4C70-9FA4-6B2922B84155}"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656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52237" indent="-289322" eaLnBrk="0" hangingPunct="0">
              <a:spcBef>
                <a:spcPct val="30000"/>
              </a:spcBef>
              <a:defRPr sz="1200">
                <a:solidFill>
                  <a:schemeClr val="tx1"/>
                </a:solidFill>
                <a:latin typeface="Times New Roman" pitchFamily="18" charset="0"/>
              </a:defRPr>
            </a:lvl2pPr>
            <a:lvl3pPr marL="1157288" indent="-231458" eaLnBrk="0" hangingPunct="0">
              <a:spcBef>
                <a:spcPct val="30000"/>
              </a:spcBef>
              <a:defRPr sz="1200">
                <a:solidFill>
                  <a:schemeClr val="tx1"/>
                </a:solidFill>
                <a:latin typeface="Times New Roman" pitchFamily="18" charset="0"/>
              </a:defRPr>
            </a:lvl3pPr>
            <a:lvl4pPr marL="1620203" indent="-231458" eaLnBrk="0" hangingPunct="0">
              <a:spcBef>
                <a:spcPct val="30000"/>
              </a:spcBef>
              <a:defRPr sz="1200">
                <a:solidFill>
                  <a:schemeClr val="tx1"/>
                </a:solidFill>
                <a:latin typeface="Times New Roman" pitchFamily="18" charset="0"/>
              </a:defRPr>
            </a:lvl4pPr>
            <a:lvl5pPr marL="2083118" indent="-231458" eaLnBrk="0" hangingPunct="0">
              <a:spcBef>
                <a:spcPct val="30000"/>
              </a:spcBef>
              <a:defRPr sz="1200">
                <a:solidFill>
                  <a:schemeClr val="tx1"/>
                </a:solidFill>
                <a:latin typeface="Times New Roman" pitchFamily="18" charset="0"/>
              </a:defRPr>
            </a:lvl5pPr>
            <a:lvl6pPr marL="2546033" indent="-231458" eaLnBrk="0" fontAlgn="base" hangingPunct="0">
              <a:spcBef>
                <a:spcPct val="30000"/>
              </a:spcBef>
              <a:spcAft>
                <a:spcPct val="0"/>
              </a:spcAft>
              <a:defRPr sz="1200">
                <a:solidFill>
                  <a:schemeClr val="tx1"/>
                </a:solidFill>
                <a:latin typeface="Times New Roman" pitchFamily="18" charset="0"/>
              </a:defRPr>
            </a:lvl6pPr>
            <a:lvl7pPr marL="3008948" indent="-231458" eaLnBrk="0" fontAlgn="base" hangingPunct="0">
              <a:spcBef>
                <a:spcPct val="30000"/>
              </a:spcBef>
              <a:spcAft>
                <a:spcPct val="0"/>
              </a:spcAft>
              <a:defRPr sz="1200">
                <a:solidFill>
                  <a:schemeClr val="tx1"/>
                </a:solidFill>
                <a:latin typeface="Times New Roman" pitchFamily="18" charset="0"/>
              </a:defRPr>
            </a:lvl7pPr>
            <a:lvl8pPr marL="3471863" indent="-231458" eaLnBrk="0" fontAlgn="base" hangingPunct="0">
              <a:spcBef>
                <a:spcPct val="30000"/>
              </a:spcBef>
              <a:spcAft>
                <a:spcPct val="0"/>
              </a:spcAft>
              <a:defRPr sz="1200">
                <a:solidFill>
                  <a:schemeClr val="tx1"/>
                </a:solidFill>
                <a:latin typeface="Times New Roman" pitchFamily="18" charset="0"/>
              </a:defRPr>
            </a:lvl8pPr>
            <a:lvl9pPr marL="3934778" indent="-231458" eaLnBrk="0" fontAlgn="base" hangingPunct="0">
              <a:spcBef>
                <a:spcPct val="30000"/>
              </a:spcBef>
              <a:spcAft>
                <a:spcPct val="0"/>
              </a:spcAft>
              <a:defRPr sz="1200">
                <a:solidFill>
                  <a:schemeClr val="tx1"/>
                </a:solidFill>
                <a:latin typeface="Times New Roman"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87D6F51-0879-4C16-922F-7817CF8AA683}" type="slidenum">
              <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37</a:t>
            </a:fld>
            <a:endParaRPr kumimoji="0" lang="nl-NL" altLang="nl-NL"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defTabSz="925830">
              <a:defRPr/>
            </a:pPr>
            <a:r>
              <a:rPr lang="nl-NL" dirty="0">
                <a:solidFill>
                  <a:prstClr val="black"/>
                </a:solidFill>
              </a:rPr>
              <a:t>Het is van belang dat je, voordat je een inschrijfverzoek doet in Studielink, je via de website van je hogeschool of universiteit kijkt hoe de inschrijfprocedure van de opleiding is. Studielink is namelijk maar een deel van het inschrijfproces. Er zullen dus altijd stappen zijn die specifiek voor een onderwijsinstelling / opleiding gelden. </a:t>
            </a:r>
          </a:p>
          <a:p>
            <a:pPr defTabSz="925830">
              <a:defRPr/>
            </a:pPr>
            <a:r>
              <a:rPr lang="nl-NL" dirty="0">
                <a:solidFill>
                  <a:prstClr val="black"/>
                </a:solidFill>
              </a:rPr>
              <a:t>Daarnaast zijn er algemene stappen waaraan je moet voldoen, zoals betalen van het collegegeld. </a:t>
            </a:r>
          </a:p>
          <a:p>
            <a:pPr defTabSz="925830">
              <a:defRPr/>
            </a:pPr>
            <a:endParaRPr lang="nl-NL" dirty="0">
              <a:solidFill>
                <a:prstClr val="black"/>
              </a:solidFill>
            </a:endParaRPr>
          </a:p>
          <a:p>
            <a:pPr defTabSz="925830">
              <a:defRPr/>
            </a:pPr>
            <a:r>
              <a:rPr lang="nl-NL" dirty="0">
                <a:solidFill>
                  <a:prstClr val="black"/>
                </a:solidFill>
              </a:rPr>
              <a:t>Inschrijven bij een hogeschool of universiteit is een procedure die enige tijd vereist, zowel van de aankomende student als de instelling. Bovendien gelden vaak deadlines, bijvoorbeeld bij loting, maar ook bij andere opleidingen. Zorg daarom dat je op tijd begint en rekening houdt met de verwerkingstijd die de instelling nodig heeft. Wanneer je laat begint met inschrijven je niet de enige zult zijn. Hoe dichter je bij deadlines en/of aanvang van het collegejaar (1 september) komt, hoe drukker het is bij de instelling en bij de Studentenhelpdesk Studielink. Dit betekent dat je dan te maken krijgt met langere wachttijden.</a:t>
            </a:r>
          </a:p>
        </p:txBody>
      </p:sp>
    </p:spTree>
    <p:extLst>
      <p:ext uri="{BB962C8B-B14F-4D97-AF65-F5344CB8AC3E}">
        <p14:creationId xmlns:p14="http://schemas.microsoft.com/office/powerpoint/2010/main" val="24136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dan geef ik nu het woord aan de studentvoorlichters</a:t>
            </a:r>
            <a:r>
              <a:rPr lang="nl-NL" baseline="0" dirty="0"/>
              <a:t> van de Hanzehogeschool Groningen.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233BB-37A2-449B-AA73-3C4846C47DAB}"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219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BEB22-F22F-A34B-B82D-25668A87C61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4602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11</a:t>
            </a:fld>
            <a:endParaRPr lang="nl-NL"/>
          </a:p>
        </p:txBody>
      </p:sp>
    </p:spTree>
    <p:extLst>
      <p:ext uri="{BB962C8B-B14F-4D97-AF65-F5344CB8AC3E}">
        <p14:creationId xmlns:p14="http://schemas.microsoft.com/office/powerpoint/2010/main" val="1763411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12</a:t>
            </a:fld>
            <a:endParaRPr lang="nl-NL"/>
          </a:p>
        </p:txBody>
      </p:sp>
    </p:spTree>
    <p:extLst>
      <p:ext uri="{BB962C8B-B14F-4D97-AF65-F5344CB8AC3E}">
        <p14:creationId xmlns:p14="http://schemas.microsoft.com/office/powerpoint/2010/main" val="1708370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16</a:t>
            </a:fld>
            <a:endParaRPr lang="nl-NL"/>
          </a:p>
        </p:txBody>
      </p:sp>
    </p:spTree>
    <p:extLst>
      <p:ext uri="{BB962C8B-B14F-4D97-AF65-F5344CB8AC3E}">
        <p14:creationId xmlns:p14="http://schemas.microsoft.com/office/powerpoint/2010/main" val="231786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17</a:t>
            </a:fld>
            <a:endParaRPr lang="nl-NL"/>
          </a:p>
        </p:txBody>
      </p:sp>
    </p:spTree>
    <p:extLst>
      <p:ext uri="{BB962C8B-B14F-4D97-AF65-F5344CB8AC3E}">
        <p14:creationId xmlns:p14="http://schemas.microsoft.com/office/powerpoint/2010/main" val="1306138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18</a:t>
            </a:fld>
            <a:endParaRPr lang="nl-NL"/>
          </a:p>
        </p:txBody>
      </p:sp>
    </p:spTree>
    <p:extLst>
      <p:ext uri="{BB962C8B-B14F-4D97-AF65-F5344CB8AC3E}">
        <p14:creationId xmlns:p14="http://schemas.microsoft.com/office/powerpoint/2010/main" val="3814742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a:t>
            </a:r>
          </a:p>
        </p:txBody>
      </p:sp>
      <p:sp>
        <p:nvSpPr>
          <p:cNvPr id="4" name="Tijdelijke aanduiding voor dianummer 3"/>
          <p:cNvSpPr>
            <a:spLocks noGrp="1"/>
          </p:cNvSpPr>
          <p:nvPr>
            <p:ph type="sldNum" sz="quarter" idx="10"/>
          </p:nvPr>
        </p:nvSpPr>
        <p:spPr/>
        <p:txBody>
          <a:bodyPr/>
          <a:lstStyle/>
          <a:p>
            <a:fld id="{7DABEB22-F22F-A34B-B82D-25668A87C61F}" type="slidenum">
              <a:rPr lang="nl-NL" smtClean="0"/>
              <a:t>19</a:t>
            </a:fld>
            <a:endParaRPr lang="nl-NL"/>
          </a:p>
        </p:txBody>
      </p:sp>
    </p:spTree>
    <p:extLst>
      <p:ext uri="{BB962C8B-B14F-4D97-AF65-F5344CB8AC3E}">
        <p14:creationId xmlns:p14="http://schemas.microsoft.com/office/powerpoint/2010/main" val="972261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en-US"/>
              <a:t>Titelstijl van model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 om de ondertitelstijl van het model te bewerken</a:t>
            </a:r>
            <a:endParaRPr lang="nl-NL"/>
          </a:p>
        </p:txBody>
      </p:sp>
      <p:sp>
        <p:nvSpPr>
          <p:cNvPr id="4" name="Tijdelijke aanduiding voor datum 3"/>
          <p:cNvSpPr>
            <a:spLocks noGrp="1"/>
          </p:cNvSpPr>
          <p:nvPr>
            <p:ph type="dt" sz="half" idx="10"/>
          </p:nvPr>
        </p:nvSpPr>
        <p:spPr/>
        <p:txBody>
          <a:bodyPr/>
          <a:lstStyle/>
          <a:p>
            <a:fld id="{AA2A739E-E346-E641-9B33-BB9BA1D68ECD}" type="datetimeFigureOut">
              <a:rPr lang="nl-NL" smtClean="0"/>
              <a:t>13-10-2023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354308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A2A739E-E346-E641-9B33-BB9BA1D68ECD}" type="datetimeFigureOut">
              <a:rPr lang="nl-NL" smtClean="0"/>
              <a:t>13-10-2023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82688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A2A739E-E346-E641-9B33-BB9BA1D68ECD}" type="datetimeFigureOut">
              <a:rPr lang="nl-NL" smtClean="0"/>
              <a:t>13-10-2023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323800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15E17967-82E1-474B-BAF4-707353FC5629}" type="datetime6">
              <a:rPr lang="nl-NL">
                <a:solidFill>
                  <a:prstClr val="black">
                    <a:tint val="75000"/>
                  </a:prstClr>
                </a:solidFill>
              </a:rPr>
              <a:pPr>
                <a:defRPr/>
              </a:pPr>
              <a:t>oktober ’23</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4137400C-E394-4FF5-9EC7-52ED1021DAC2}"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123829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A0AA82EC-D782-4513-87CF-12B21D7A52A8}" type="datetime6">
              <a:rPr lang="nl-NL">
                <a:solidFill>
                  <a:prstClr val="black">
                    <a:tint val="75000"/>
                  </a:prstClr>
                </a:solidFill>
              </a:rPr>
              <a:pPr>
                <a:defRPr/>
              </a:pPr>
              <a:t>oktober ’23</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0B0CCCD2-FAE0-43CE-AABA-B4B3A862BD7F}"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4223005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78733CF5-3207-41F5-B823-7DF66C6D4295}" type="datetime6">
              <a:rPr lang="nl-NL">
                <a:solidFill>
                  <a:prstClr val="black">
                    <a:tint val="75000"/>
                  </a:prstClr>
                </a:solidFill>
              </a:rPr>
              <a:pPr>
                <a:defRPr/>
              </a:pPr>
              <a:t>oktober ’23</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B3B3AEC2-4E66-47D5-89C9-AAD094D9047C}"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1338779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3707D36D-D0AD-47C8-92A5-4DEF6E1468F0}" type="datetime6">
              <a:rPr lang="nl-NL">
                <a:solidFill>
                  <a:prstClr val="black">
                    <a:tint val="75000"/>
                  </a:prstClr>
                </a:solidFill>
              </a:rPr>
              <a:pPr>
                <a:defRPr/>
              </a:pPr>
              <a:t>oktober ’23</a:t>
            </a:fld>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1EF99317-AF2A-4B47-8DEE-18EEB6B481AF}"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474852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C20E07FD-9F80-4F8E-BC12-1DC1FF986A85}" type="datetime6">
              <a:rPr lang="nl-NL">
                <a:solidFill>
                  <a:prstClr val="black">
                    <a:tint val="75000"/>
                  </a:prstClr>
                </a:solidFill>
              </a:rPr>
              <a:pPr>
                <a:defRPr/>
              </a:pPr>
              <a:t>oktober ’23</a:t>
            </a:fld>
            <a:endParaRPr lang="nl-NL" dirty="0">
              <a:solidFill>
                <a:prstClr val="black">
                  <a:tint val="75000"/>
                </a:prstClr>
              </a:solidFill>
            </a:endParaRPr>
          </a:p>
        </p:txBody>
      </p:sp>
      <p:sp>
        <p:nvSpPr>
          <p:cNvPr id="8"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9" name="Tijdelijke aanduiding voor dianummer 5"/>
          <p:cNvSpPr>
            <a:spLocks noGrp="1"/>
          </p:cNvSpPr>
          <p:nvPr>
            <p:ph type="sldNum" sz="quarter" idx="12"/>
          </p:nvPr>
        </p:nvSpPr>
        <p:spPr/>
        <p:txBody>
          <a:bodyPr/>
          <a:lstStyle>
            <a:lvl1pPr>
              <a:defRPr/>
            </a:lvl1pPr>
          </a:lstStyle>
          <a:p>
            <a:pPr>
              <a:defRPr/>
            </a:pPr>
            <a:fld id="{252BF067-4165-47B5-915F-F8B2BC760D80}"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4015785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5048B492-0A0C-4CF6-9340-68DB0CA5448F}" type="datetime6">
              <a:rPr lang="nl-NL">
                <a:solidFill>
                  <a:prstClr val="black">
                    <a:tint val="75000"/>
                  </a:prstClr>
                </a:solidFill>
              </a:rPr>
              <a:pPr>
                <a:defRPr/>
              </a:pPr>
              <a:t>oktober ’23</a:t>
            </a:fld>
            <a:endParaRPr lang="nl-NL" dirty="0">
              <a:solidFill>
                <a:prstClr val="black">
                  <a:tint val="75000"/>
                </a:prstClr>
              </a:solidFill>
            </a:endParaRPr>
          </a:p>
        </p:txBody>
      </p:sp>
      <p:sp>
        <p:nvSpPr>
          <p:cNvPr id="4"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5" name="Tijdelijke aanduiding voor dianummer 5"/>
          <p:cNvSpPr>
            <a:spLocks noGrp="1"/>
          </p:cNvSpPr>
          <p:nvPr>
            <p:ph type="sldNum" sz="quarter" idx="12"/>
          </p:nvPr>
        </p:nvSpPr>
        <p:spPr/>
        <p:txBody>
          <a:bodyPr/>
          <a:lstStyle>
            <a:lvl1pPr>
              <a:defRPr/>
            </a:lvl1pPr>
          </a:lstStyle>
          <a:p>
            <a:pPr>
              <a:defRPr/>
            </a:pPr>
            <a:fld id="{DE6AFC43-47D7-4FB2-8433-F04C887F1AD9}"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2585428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9B18F1DA-70A8-4BD5-90B8-9C271E552359}" type="datetime6">
              <a:rPr lang="nl-NL">
                <a:solidFill>
                  <a:prstClr val="black">
                    <a:tint val="75000"/>
                  </a:prstClr>
                </a:solidFill>
              </a:rPr>
              <a:pPr>
                <a:defRPr/>
              </a:pPr>
              <a:t>oktober ’23</a:t>
            </a:fld>
            <a:endParaRPr lang="nl-NL" dirty="0">
              <a:solidFill>
                <a:prstClr val="black">
                  <a:tint val="75000"/>
                </a:prstClr>
              </a:solidFill>
            </a:endParaRPr>
          </a:p>
        </p:txBody>
      </p:sp>
      <p:sp>
        <p:nvSpPr>
          <p:cNvPr id="3"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4" name="Tijdelijke aanduiding voor dianummer 5"/>
          <p:cNvSpPr>
            <a:spLocks noGrp="1"/>
          </p:cNvSpPr>
          <p:nvPr>
            <p:ph type="sldNum" sz="quarter" idx="12"/>
          </p:nvPr>
        </p:nvSpPr>
        <p:spPr/>
        <p:txBody>
          <a:bodyPr/>
          <a:lstStyle>
            <a:lvl1pPr>
              <a:defRPr/>
            </a:lvl1pPr>
          </a:lstStyle>
          <a:p>
            <a:pPr>
              <a:defRPr/>
            </a:pPr>
            <a:fld id="{5FCC2DCA-5EA5-45FE-96CF-404183C4AFBD}"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2388086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C3AB703F-5635-4904-9EEB-43A0684B144D}" type="datetime6">
              <a:rPr lang="nl-NL">
                <a:solidFill>
                  <a:prstClr val="black">
                    <a:tint val="75000"/>
                  </a:prstClr>
                </a:solidFill>
              </a:rPr>
              <a:pPr>
                <a:defRPr/>
              </a:pPr>
              <a:t>oktober ’23</a:t>
            </a:fld>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4A847291-C84A-4F45-A6CF-FDEE76FF4CAB}"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4125604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A2A739E-E346-E641-9B33-BB9BA1D68ECD}" type="datetimeFigureOut">
              <a:rPr lang="nl-NL" smtClean="0"/>
              <a:t>13-10-2023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524150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5F4A68AA-C61B-4833-8EBA-2B031F900706}" type="datetime6">
              <a:rPr lang="nl-NL">
                <a:solidFill>
                  <a:prstClr val="black">
                    <a:tint val="75000"/>
                  </a:prstClr>
                </a:solidFill>
              </a:rPr>
              <a:pPr>
                <a:defRPr/>
              </a:pPr>
              <a:t>oktober ’23</a:t>
            </a:fld>
            <a:endParaRPr lang="nl-NL" dirty="0">
              <a:solidFill>
                <a:prstClr val="black">
                  <a:tint val="75000"/>
                </a:prstClr>
              </a:solidFill>
            </a:endParaRPr>
          </a:p>
        </p:txBody>
      </p:sp>
      <p:sp>
        <p:nvSpPr>
          <p:cNvPr id="6"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8814730F-EBE8-4136-94E1-1605C8B36664}"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3645883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57C3E57A-25A6-4CD1-BDDA-0BB658EB4E3D}" type="datetime6">
              <a:rPr lang="nl-NL">
                <a:solidFill>
                  <a:prstClr val="black">
                    <a:tint val="75000"/>
                  </a:prstClr>
                </a:solidFill>
              </a:rPr>
              <a:pPr>
                <a:defRPr/>
              </a:pPr>
              <a:t>oktober ’23</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17CCBB13-9454-4E11-93A5-98CE60B9CC4B}"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3789318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98DE7874-1D5F-48EC-96A2-99553DA18A75}" type="datetime6">
              <a:rPr lang="nl-NL">
                <a:solidFill>
                  <a:prstClr val="black">
                    <a:tint val="75000"/>
                  </a:prstClr>
                </a:solidFill>
              </a:rPr>
              <a:pPr>
                <a:defRPr/>
              </a:pPr>
              <a:t>oktober ’23</a:t>
            </a:fld>
            <a:endParaRPr lang="nl-NL" dirty="0">
              <a:solidFill>
                <a:prstClr val="black">
                  <a:tint val="75000"/>
                </a:prstClr>
              </a:solidFill>
            </a:endParaRPr>
          </a:p>
        </p:txBody>
      </p:sp>
      <p:sp>
        <p:nvSpPr>
          <p:cNvPr id="5" name="Tijdelijke aanduiding voor voettekst 4"/>
          <p:cNvSpPr>
            <a:spLocks noGrp="1"/>
          </p:cNvSpPr>
          <p:nvPr>
            <p:ph type="ftr" sz="quarter" idx="11"/>
          </p:nvPr>
        </p:nvSpPr>
        <p:spPr/>
        <p:txBody>
          <a:bodyPr/>
          <a:lstStyle>
            <a:lvl1pPr>
              <a:defRPr/>
            </a:lvl1pPr>
          </a:lstStyle>
          <a:p>
            <a:pPr>
              <a:defRPr/>
            </a:pPr>
            <a:r>
              <a:rPr lang="nl-NL">
                <a:solidFill>
                  <a:prstClr val="black">
                    <a:tint val="75000"/>
                  </a:prstClr>
                </a:solidFill>
              </a:rPr>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CD08E3F3-BC86-4DE8-A2CC-1B2542507DB7}" type="slidenum">
              <a:rPr lang="nl-NL">
                <a:solidFill>
                  <a:prstClr val="black">
                    <a:tint val="75000"/>
                  </a:prstClr>
                </a:solidFill>
              </a:rPr>
              <a:pPr>
                <a:defRPr/>
              </a:pPr>
              <a:t>‹nr.›</a:t>
            </a:fld>
            <a:endParaRPr lang="nl-NL" dirty="0">
              <a:solidFill>
                <a:prstClr val="black">
                  <a:tint val="75000"/>
                </a:prstClr>
              </a:solidFill>
            </a:endParaRPr>
          </a:p>
        </p:txBody>
      </p:sp>
    </p:spTree>
    <p:extLst>
      <p:ext uri="{BB962C8B-B14F-4D97-AF65-F5344CB8AC3E}">
        <p14:creationId xmlns:p14="http://schemas.microsoft.com/office/powerpoint/2010/main" val="600288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44E8E4A6-6553-4ABB-9DE6-723423353C4D}"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69E9CEED-FC3A-49B2-9C98-241EF20A8357}" type="slidenum">
              <a:rPr lang="nl-NL" altLang="nl-NL"/>
              <a:pPr>
                <a:defRPr/>
              </a:pPr>
              <a:t>‹nr.›</a:t>
            </a:fld>
            <a:endParaRPr lang="nl-NL" altLang="nl-NL"/>
          </a:p>
        </p:txBody>
      </p:sp>
    </p:spTree>
    <p:extLst>
      <p:ext uri="{BB962C8B-B14F-4D97-AF65-F5344CB8AC3E}">
        <p14:creationId xmlns:p14="http://schemas.microsoft.com/office/powerpoint/2010/main" val="26293115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9E2358BB-FCCD-4F13-A0A9-DF0AB119CF5A}"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D8D6FB59-0D41-449B-B8E2-78CED1F562A9}" type="slidenum">
              <a:rPr lang="nl-NL" altLang="nl-NL"/>
              <a:pPr>
                <a:defRPr/>
              </a:pPr>
              <a:t>‹nr.›</a:t>
            </a:fld>
            <a:endParaRPr lang="nl-NL" altLang="nl-NL"/>
          </a:p>
        </p:txBody>
      </p:sp>
    </p:spTree>
    <p:extLst>
      <p:ext uri="{BB962C8B-B14F-4D97-AF65-F5344CB8AC3E}">
        <p14:creationId xmlns:p14="http://schemas.microsoft.com/office/powerpoint/2010/main" val="3351891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6FC6A8A5-440E-456F-8E77-CCE1D38203D2}"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56203AAF-791C-439D-8680-96966473B5A8}" type="slidenum">
              <a:rPr lang="nl-NL" altLang="nl-NL"/>
              <a:pPr>
                <a:defRPr/>
              </a:pPr>
              <a:t>‹nr.›</a:t>
            </a:fld>
            <a:endParaRPr lang="nl-NL" altLang="nl-NL"/>
          </a:p>
        </p:txBody>
      </p:sp>
    </p:spTree>
    <p:extLst>
      <p:ext uri="{BB962C8B-B14F-4D97-AF65-F5344CB8AC3E}">
        <p14:creationId xmlns:p14="http://schemas.microsoft.com/office/powerpoint/2010/main" val="3329880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F144B8CC-9CAF-4B03-B79A-A95DF2B3D5B6}" type="datetime6">
              <a:rPr lang="nl-NL"/>
              <a:pPr>
                <a:defRPr/>
              </a:pPr>
              <a:t>oktober ’23</a:t>
            </a:fld>
            <a:endParaRPr lang="nl-NL" dirty="0"/>
          </a:p>
        </p:txBody>
      </p:sp>
      <p:sp>
        <p:nvSpPr>
          <p:cNvPr id="6"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880FE7CD-430A-4148-8701-B50C08FCA6F9}" type="slidenum">
              <a:rPr lang="nl-NL" altLang="nl-NL"/>
              <a:pPr>
                <a:defRPr/>
              </a:pPr>
              <a:t>‹nr.›</a:t>
            </a:fld>
            <a:endParaRPr lang="nl-NL" altLang="nl-NL"/>
          </a:p>
        </p:txBody>
      </p:sp>
    </p:spTree>
    <p:extLst>
      <p:ext uri="{BB962C8B-B14F-4D97-AF65-F5344CB8AC3E}">
        <p14:creationId xmlns:p14="http://schemas.microsoft.com/office/powerpoint/2010/main" val="16740061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B27D187B-5402-46DA-B2AD-5B12DDD27CBF}" type="datetime6">
              <a:rPr lang="nl-NL"/>
              <a:pPr>
                <a:defRPr/>
              </a:pPr>
              <a:t>oktober ’23</a:t>
            </a:fld>
            <a:endParaRPr lang="nl-NL" dirty="0"/>
          </a:p>
        </p:txBody>
      </p:sp>
      <p:sp>
        <p:nvSpPr>
          <p:cNvPr id="8"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9" name="Tijdelijke aanduiding voor dianummer 5"/>
          <p:cNvSpPr>
            <a:spLocks noGrp="1"/>
          </p:cNvSpPr>
          <p:nvPr>
            <p:ph type="sldNum" sz="quarter" idx="12"/>
          </p:nvPr>
        </p:nvSpPr>
        <p:spPr/>
        <p:txBody>
          <a:bodyPr/>
          <a:lstStyle>
            <a:lvl1pPr>
              <a:defRPr/>
            </a:lvl1pPr>
          </a:lstStyle>
          <a:p>
            <a:pPr>
              <a:defRPr/>
            </a:pPr>
            <a:fld id="{24DC1762-9DBC-4E1F-B1D2-5DD654B23283}" type="slidenum">
              <a:rPr lang="nl-NL" altLang="nl-NL"/>
              <a:pPr>
                <a:defRPr/>
              </a:pPr>
              <a:t>‹nr.›</a:t>
            </a:fld>
            <a:endParaRPr lang="nl-NL" altLang="nl-NL"/>
          </a:p>
        </p:txBody>
      </p:sp>
    </p:spTree>
    <p:extLst>
      <p:ext uri="{BB962C8B-B14F-4D97-AF65-F5344CB8AC3E}">
        <p14:creationId xmlns:p14="http://schemas.microsoft.com/office/powerpoint/2010/main" val="1920247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61582A8C-9DA2-455A-930F-E238AF797943}" type="datetime6">
              <a:rPr lang="nl-NL"/>
              <a:pPr>
                <a:defRPr/>
              </a:pPr>
              <a:t>oktober ’23</a:t>
            </a:fld>
            <a:endParaRPr lang="nl-NL" dirty="0"/>
          </a:p>
        </p:txBody>
      </p:sp>
      <p:sp>
        <p:nvSpPr>
          <p:cNvPr id="4"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5" name="Tijdelijke aanduiding voor dianummer 5"/>
          <p:cNvSpPr>
            <a:spLocks noGrp="1"/>
          </p:cNvSpPr>
          <p:nvPr>
            <p:ph type="sldNum" sz="quarter" idx="12"/>
          </p:nvPr>
        </p:nvSpPr>
        <p:spPr/>
        <p:txBody>
          <a:bodyPr/>
          <a:lstStyle>
            <a:lvl1pPr>
              <a:defRPr/>
            </a:lvl1pPr>
          </a:lstStyle>
          <a:p>
            <a:pPr>
              <a:defRPr/>
            </a:pPr>
            <a:fld id="{41362542-2A80-4DC8-BA0D-76B4E07A6BFB}" type="slidenum">
              <a:rPr lang="nl-NL" altLang="nl-NL"/>
              <a:pPr>
                <a:defRPr/>
              </a:pPr>
              <a:t>‹nr.›</a:t>
            </a:fld>
            <a:endParaRPr lang="nl-NL" altLang="nl-NL"/>
          </a:p>
        </p:txBody>
      </p:sp>
    </p:spTree>
    <p:extLst>
      <p:ext uri="{BB962C8B-B14F-4D97-AF65-F5344CB8AC3E}">
        <p14:creationId xmlns:p14="http://schemas.microsoft.com/office/powerpoint/2010/main" val="2734792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9BB1CF1E-9188-44AD-8EEA-EB476C21BE8C}" type="datetime6">
              <a:rPr lang="nl-NL"/>
              <a:pPr>
                <a:defRPr/>
              </a:pPr>
              <a:t>oktober ’23</a:t>
            </a:fld>
            <a:endParaRPr lang="nl-NL" dirty="0"/>
          </a:p>
        </p:txBody>
      </p:sp>
      <p:sp>
        <p:nvSpPr>
          <p:cNvPr id="3"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4" name="Tijdelijke aanduiding voor dianummer 5"/>
          <p:cNvSpPr>
            <a:spLocks noGrp="1"/>
          </p:cNvSpPr>
          <p:nvPr>
            <p:ph type="sldNum" sz="quarter" idx="12"/>
          </p:nvPr>
        </p:nvSpPr>
        <p:spPr/>
        <p:txBody>
          <a:bodyPr/>
          <a:lstStyle>
            <a:lvl1pPr>
              <a:defRPr/>
            </a:lvl1pPr>
          </a:lstStyle>
          <a:p>
            <a:pPr>
              <a:defRPr/>
            </a:pPr>
            <a:fld id="{5F52AF86-39E1-4AB3-8818-CFA57D8A723A}" type="slidenum">
              <a:rPr lang="nl-NL" altLang="nl-NL"/>
              <a:pPr>
                <a:defRPr/>
              </a:pPr>
              <a:t>‹nr.›</a:t>
            </a:fld>
            <a:endParaRPr lang="nl-NL" altLang="nl-NL"/>
          </a:p>
        </p:txBody>
      </p:sp>
    </p:spTree>
    <p:extLst>
      <p:ext uri="{BB962C8B-B14F-4D97-AF65-F5344CB8AC3E}">
        <p14:creationId xmlns:p14="http://schemas.microsoft.com/office/powerpoint/2010/main" val="274934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en-US"/>
              <a:t>Titelstijl van model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AA2A739E-E346-E641-9B33-BB9BA1D68ECD}" type="datetimeFigureOut">
              <a:rPr lang="nl-NL" smtClean="0"/>
              <a:t>13-10-2023</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218562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9B1731EE-638B-45D8-8AA8-FE68485D03D8}" type="datetime6">
              <a:rPr lang="nl-NL"/>
              <a:pPr>
                <a:defRPr/>
              </a:pPr>
              <a:t>oktober ’23</a:t>
            </a:fld>
            <a:endParaRPr lang="nl-NL" dirty="0"/>
          </a:p>
        </p:txBody>
      </p:sp>
      <p:sp>
        <p:nvSpPr>
          <p:cNvPr id="6"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24B153D7-BC4E-4D08-8AD3-0EF76158FAE1}" type="slidenum">
              <a:rPr lang="nl-NL" altLang="nl-NL"/>
              <a:pPr>
                <a:defRPr/>
              </a:pPr>
              <a:t>‹nr.›</a:t>
            </a:fld>
            <a:endParaRPr lang="nl-NL" altLang="nl-NL"/>
          </a:p>
        </p:txBody>
      </p:sp>
    </p:spTree>
    <p:extLst>
      <p:ext uri="{BB962C8B-B14F-4D97-AF65-F5344CB8AC3E}">
        <p14:creationId xmlns:p14="http://schemas.microsoft.com/office/powerpoint/2010/main" val="529219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1D6E989A-E21C-4BB4-9CCA-A6CFFBC935C4}" type="datetime6">
              <a:rPr lang="nl-NL"/>
              <a:pPr>
                <a:defRPr/>
              </a:pPr>
              <a:t>oktober ’23</a:t>
            </a:fld>
            <a:endParaRPr lang="nl-NL" dirty="0"/>
          </a:p>
        </p:txBody>
      </p:sp>
      <p:sp>
        <p:nvSpPr>
          <p:cNvPr id="6"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7" name="Tijdelijke aanduiding voor dianummer 5"/>
          <p:cNvSpPr>
            <a:spLocks noGrp="1"/>
          </p:cNvSpPr>
          <p:nvPr>
            <p:ph type="sldNum" sz="quarter" idx="12"/>
          </p:nvPr>
        </p:nvSpPr>
        <p:spPr/>
        <p:txBody>
          <a:bodyPr/>
          <a:lstStyle>
            <a:lvl1pPr>
              <a:defRPr/>
            </a:lvl1pPr>
          </a:lstStyle>
          <a:p>
            <a:pPr>
              <a:defRPr/>
            </a:pPr>
            <a:fld id="{8354F293-BF73-4A58-8156-473550C9B4E8}" type="slidenum">
              <a:rPr lang="nl-NL" altLang="nl-NL"/>
              <a:pPr>
                <a:defRPr/>
              </a:pPr>
              <a:t>‹nr.›</a:t>
            </a:fld>
            <a:endParaRPr lang="nl-NL" altLang="nl-NL"/>
          </a:p>
        </p:txBody>
      </p:sp>
    </p:spTree>
    <p:extLst>
      <p:ext uri="{BB962C8B-B14F-4D97-AF65-F5344CB8AC3E}">
        <p14:creationId xmlns:p14="http://schemas.microsoft.com/office/powerpoint/2010/main" val="2553475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2334484E-3D51-4C7C-A951-4D63F03A3A6E}"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861119B7-D575-432F-A003-1847B99D9092}" type="slidenum">
              <a:rPr lang="nl-NL" altLang="nl-NL"/>
              <a:pPr>
                <a:defRPr/>
              </a:pPr>
              <a:t>‹nr.›</a:t>
            </a:fld>
            <a:endParaRPr lang="nl-NL" altLang="nl-NL"/>
          </a:p>
        </p:txBody>
      </p:sp>
    </p:spTree>
    <p:extLst>
      <p:ext uri="{BB962C8B-B14F-4D97-AF65-F5344CB8AC3E}">
        <p14:creationId xmlns:p14="http://schemas.microsoft.com/office/powerpoint/2010/main" val="170305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E6830CD8-1621-4FD8-9BB3-5ECD7E1E5059}" type="datetime6">
              <a:rPr lang="nl-NL"/>
              <a:pPr>
                <a:defRPr/>
              </a:pPr>
              <a:t>oktober ’23</a:t>
            </a:fld>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LOB in de Tweede Fase,                         20 en 21 september 2010</a:t>
            </a:r>
          </a:p>
        </p:txBody>
      </p:sp>
      <p:sp>
        <p:nvSpPr>
          <p:cNvPr id="6" name="Tijdelijke aanduiding voor dianummer 5"/>
          <p:cNvSpPr>
            <a:spLocks noGrp="1"/>
          </p:cNvSpPr>
          <p:nvPr>
            <p:ph type="sldNum" sz="quarter" idx="12"/>
          </p:nvPr>
        </p:nvSpPr>
        <p:spPr/>
        <p:txBody>
          <a:bodyPr/>
          <a:lstStyle>
            <a:lvl1pPr>
              <a:defRPr/>
            </a:lvl1pPr>
          </a:lstStyle>
          <a:p>
            <a:pPr>
              <a:defRPr/>
            </a:pPr>
            <a:fld id="{A793981B-0B53-4A48-9004-A182C483F2F4}" type="slidenum">
              <a:rPr lang="nl-NL" altLang="nl-NL"/>
              <a:pPr>
                <a:defRPr/>
              </a:pPr>
              <a:t>‹nr.›</a:t>
            </a:fld>
            <a:endParaRPr lang="nl-NL" altLang="nl-NL"/>
          </a:p>
        </p:txBody>
      </p:sp>
    </p:spTree>
    <p:extLst>
      <p:ext uri="{BB962C8B-B14F-4D97-AF65-F5344CB8AC3E}">
        <p14:creationId xmlns:p14="http://schemas.microsoft.com/office/powerpoint/2010/main" val="2336866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AA2A739E-E346-E641-9B33-BB9BA1D68ECD}" type="datetimeFigureOut">
              <a:rPr lang="nl-NL" smtClean="0"/>
              <a:t>13-10-2023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97762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en-US"/>
              <a:t>Titelstijl van model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AA2A739E-E346-E641-9B33-BB9BA1D68ECD}" type="datetimeFigureOut">
              <a:rPr lang="nl-NL" smtClean="0"/>
              <a:t>13-10-2023</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38327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AA2A739E-E346-E641-9B33-BB9BA1D68ECD}" type="datetimeFigureOut">
              <a:rPr lang="nl-NL" smtClean="0"/>
              <a:t>13-10-2023</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2198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A2A739E-E346-E641-9B33-BB9BA1D68ECD}" type="datetimeFigureOut">
              <a:rPr lang="nl-NL" smtClean="0"/>
              <a:t>13-10-2023</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17519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Titelstijl van model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AA2A739E-E346-E641-9B33-BB9BA1D68ECD}" type="datetimeFigureOut">
              <a:rPr lang="nl-NL" smtClean="0"/>
              <a:t>13-10-2023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315377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en-US"/>
              <a:t>Titelstijl van model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AA2A739E-E346-E641-9B33-BB9BA1D68ECD}" type="datetimeFigureOut">
              <a:rPr lang="nl-NL" smtClean="0"/>
              <a:t>13-10-2023</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5B0FF45-3BC8-E14E-81AE-BD98285A268A}" type="slidenum">
              <a:rPr lang="nl-NL" smtClean="0"/>
              <a:t>‹nr.›</a:t>
            </a:fld>
            <a:endParaRPr lang="nl-NL"/>
          </a:p>
        </p:txBody>
      </p:sp>
    </p:spTree>
    <p:extLst>
      <p:ext uri="{BB962C8B-B14F-4D97-AF65-F5344CB8AC3E}">
        <p14:creationId xmlns:p14="http://schemas.microsoft.com/office/powerpoint/2010/main" val="56195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739E-E346-E641-9B33-BB9BA1D68ECD}" type="datetimeFigureOut">
              <a:rPr lang="nl-NL" smtClean="0"/>
              <a:t>13-10-2023</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B0FF45-3BC8-E14E-81AE-BD98285A268A}" type="slidenum">
              <a:rPr lang="nl-NL" smtClean="0"/>
              <a:t>‹nr.›</a:t>
            </a:fld>
            <a:endParaRPr lang="nl-NL"/>
          </a:p>
        </p:txBody>
      </p:sp>
    </p:spTree>
    <p:extLst>
      <p:ext uri="{BB962C8B-B14F-4D97-AF65-F5344CB8AC3E}">
        <p14:creationId xmlns:p14="http://schemas.microsoft.com/office/powerpoint/2010/main" val="1322916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71133AFB-D4D6-4345-AE17-3F3177B86BD4}" type="datetime6">
              <a:rPr lang="nl-NL">
                <a:solidFill>
                  <a:prstClr val="black">
                    <a:tint val="75000"/>
                  </a:prstClr>
                </a:solidFill>
                <a:latin typeface="Times New Roman" pitchFamily="18" charset="0"/>
              </a:rPr>
              <a:pPr fontAlgn="base">
                <a:spcBef>
                  <a:spcPct val="0"/>
                </a:spcBef>
                <a:spcAft>
                  <a:spcPct val="0"/>
                </a:spcAft>
                <a:defRPr/>
              </a:pPr>
              <a:t>oktober ’23</a:t>
            </a:fld>
            <a:endParaRPr lang="nl-NL" dirty="0">
              <a:solidFill>
                <a:prstClr val="black">
                  <a:tint val="75000"/>
                </a:prstClr>
              </a:solidFill>
              <a:latin typeface="Times New Roman" pitchFamily="18" charset="0"/>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r>
              <a:rPr lang="nl-NL">
                <a:solidFill>
                  <a:prstClr val="black">
                    <a:tint val="75000"/>
                  </a:prstClr>
                </a:solidFill>
                <a:latin typeface="Times New Roman" pitchFamily="18" charset="0"/>
              </a:rPr>
              <a:t>LOB in de Tweede Fase,                         20 en 21 september 2010</a:t>
            </a: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D47EB8A3-E037-44F2-892A-1519A181AD1F}" type="slidenum">
              <a:rPr lang="nl-NL">
                <a:solidFill>
                  <a:prstClr val="black">
                    <a:tint val="75000"/>
                  </a:prstClr>
                </a:solidFill>
                <a:latin typeface="Times New Roman" pitchFamily="18" charset="0"/>
              </a:rPr>
              <a:pPr fontAlgn="base">
                <a:spcBef>
                  <a:spcPct val="0"/>
                </a:spcBef>
                <a:spcAft>
                  <a:spcPct val="0"/>
                </a:spcAft>
                <a:defRPr/>
              </a:pPr>
              <a:t>‹nr.›</a:t>
            </a:fld>
            <a:endParaRPr lang="nl-NL" dirty="0">
              <a:solidFill>
                <a:prstClr val="black">
                  <a:tint val="75000"/>
                </a:prstClr>
              </a:solidFill>
              <a:latin typeface="Times New Roman" pitchFamily="18" charset="0"/>
            </a:endParaRPr>
          </a:p>
        </p:txBody>
      </p:sp>
    </p:spTree>
    <p:extLst>
      <p:ext uri="{BB962C8B-B14F-4D97-AF65-F5344CB8AC3E}">
        <p14:creationId xmlns:p14="http://schemas.microsoft.com/office/powerpoint/2010/main" val="6612907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7" name="Tijdelijke aanduiding voor teks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C00A23DF-D897-4A40-9DF8-4BA9BE03EB27}" type="datetime6">
              <a:rPr lang="nl-NL"/>
              <a:pPr>
                <a:defRPr/>
              </a:pPr>
              <a:t>oktober ’23</a:t>
            </a:fld>
            <a:endParaRPr lang="nl-NL" dirty="0"/>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r>
              <a:rPr lang="nl-NL"/>
              <a:t>LOB in de Tweede Fase,                         20 en 21 september 2010</a:t>
            </a: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9262E1D-FF1A-4E4B-ABE3-5FACFE72C4EB}" type="slidenum">
              <a:rPr lang="nl-NL" altLang="nl-NL"/>
              <a:pPr>
                <a:defRPr/>
              </a:pPr>
              <a:t>‹nr.›</a:t>
            </a:fld>
            <a:endParaRPr lang="nl-NL" altLang="nl-NL"/>
          </a:p>
        </p:txBody>
      </p:sp>
    </p:spTree>
    <p:extLst>
      <p:ext uri="{BB962C8B-B14F-4D97-AF65-F5344CB8AC3E}">
        <p14:creationId xmlns:p14="http://schemas.microsoft.com/office/powerpoint/2010/main" val="30722637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hyperlink" Target="mailto:old@csvvg.eu" TargetMode="External"/><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m.lutke@csvvg.eu" TargetMode="External"/><Relationship Id="rId4" Type="http://schemas.openxmlformats.org/officeDocument/2006/relationships/hyperlink" Target="mailto:havo345@csvvg.e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615324" y="3415250"/>
            <a:ext cx="6713034" cy="1754326"/>
          </a:xfrm>
          <a:prstGeom prst="rect">
            <a:avLst/>
          </a:prstGeom>
          <a:noFill/>
        </p:spPr>
        <p:txBody>
          <a:bodyPr wrap="square" rtlCol="0">
            <a:spAutoFit/>
          </a:bodyPr>
          <a:lstStyle/>
          <a:p>
            <a:r>
              <a:rPr lang="nl-NL" sz="5400" b="1" dirty="0">
                <a:solidFill>
                  <a:schemeClr val="bg1"/>
                </a:solidFill>
                <a:latin typeface="Arial" charset="0"/>
                <a:ea typeface="Arial" charset="0"/>
                <a:cs typeface="Arial" charset="0"/>
              </a:rPr>
              <a:t>Hier komt de titel van de presentatie</a:t>
            </a:r>
          </a:p>
        </p:txBody>
      </p:sp>
      <p:pic>
        <p:nvPicPr>
          <p:cNvPr id="4" name="Afbeelding 3">
            <a:extLst>
              <a:ext uri="{FF2B5EF4-FFF2-40B4-BE49-F238E27FC236}">
                <a16:creationId xmlns:a16="http://schemas.microsoft.com/office/drawing/2014/main" id="{B87C077D-BE0C-F54B-99F4-19C54FADC327}"/>
              </a:ext>
            </a:extLst>
          </p:cNvPr>
          <p:cNvPicPr>
            <a:picLocks noChangeAspect="1"/>
          </p:cNvPicPr>
          <p:nvPr/>
        </p:nvPicPr>
        <p:blipFill>
          <a:blip r:embed="rId3"/>
          <a:stretch>
            <a:fillRect/>
          </a:stretch>
        </p:blipFill>
        <p:spPr>
          <a:xfrm>
            <a:off x="430" y="0"/>
            <a:ext cx="12191139" cy="6857999"/>
          </a:xfrm>
          <a:prstGeom prst="rect">
            <a:avLst/>
          </a:prstGeom>
        </p:spPr>
      </p:pic>
      <p:sp>
        <p:nvSpPr>
          <p:cNvPr id="7" name="Tekstvak 6">
            <a:extLst>
              <a:ext uri="{FF2B5EF4-FFF2-40B4-BE49-F238E27FC236}">
                <a16:creationId xmlns:a16="http://schemas.microsoft.com/office/drawing/2014/main" id="{AD36F577-5AA1-40F2-BC7E-7254583555DC}"/>
              </a:ext>
            </a:extLst>
          </p:cNvPr>
          <p:cNvSpPr txBox="1"/>
          <p:nvPr/>
        </p:nvSpPr>
        <p:spPr>
          <a:xfrm>
            <a:off x="1673147" y="4197086"/>
            <a:ext cx="7325032" cy="2400657"/>
          </a:xfrm>
          <a:prstGeom prst="rect">
            <a:avLst/>
          </a:prstGeom>
          <a:noFill/>
        </p:spPr>
        <p:txBody>
          <a:bodyPr wrap="square" rtlCol="0">
            <a:spAutoFit/>
          </a:bodyPr>
          <a:lstStyle/>
          <a:p>
            <a:r>
              <a:rPr lang="nl-NL" sz="5000" b="1" dirty="0">
                <a:solidFill>
                  <a:schemeClr val="bg1"/>
                </a:solidFill>
                <a:latin typeface="Arial" charset="0"/>
                <a:ea typeface="Verdana" panose="020B0604030504040204" pitchFamily="34" charset="0"/>
                <a:cs typeface="Arial" charset="0"/>
              </a:rPr>
              <a:t>			Welkom</a:t>
            </a:r>
          </a:p>
          <a:p>
            <a:endParaRPr lang="nl-NL" sz="5000" b="1" dirty="0">
              <a:solidFill>
                <a:schemeClr val="bg1"/>
              </a:solidFill>
              <a:latin typeface="Arial" charset="0"/>
              <a:ea typeface="Verdana" panose="020B0604030504040204" pitchFamily="34" charset="0"/>
              <a:cs typeface="Arial" charset="0"/>
            </a:endParaRPr>
          </a:p>
          <a:p>
            <a:r>
              <a:rPr lang="nl-NL" sz="5000" b="1" dirty="0">
                <a:solidFill>
                  <a:schemeClr val="bg1"/>
                </a:solidFill>
                <a:latin typeface="Arial" charset="0"/>
                <a:ea typeface="Verdana" panose="020B0604030504040204" pitchFamily="34" charset="0"/>
                <a:cs typeface="Arial" charset="0"/>
              </a:rPr>
              <a:t>Informatieavond havo 5</a:t>
            </a:r>
          </a:p>
        </p:txBody>
      </p:sp>
    </p:spTree>
    <p:extLst>
      <p:ext uri="{BB962C8B-B14F-4D97-AF65-F5344CB8AC3E}">
        <p14:creationId xmlns:p14="http://schemas.microsoft.com/office/powerpoint/2010/main" val="386936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Profielwerkstuk (2/2)</a:t>
            </a:r>
          </a:p>
        </p:txBody>
      </p:sp>
      <p:sp>
        <p:nvSpPr>
          <p:cNvPr id="6" name="Tekstvak 5"/>
          <p:cNvSpPr txBox="1"/>
          <p:nvPr/>
        </p:nvSpPr>
        <p:spPr>
          <a:xfrm>
            <a:off x="1213304" y="1342353"/>
            <a:ext cx="8641895" cy="4982445"/>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Wat moet je doen:</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Hoofd- en deelvragen</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Theorie</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Eigen onderzoek i.c.m. externe organisatie</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Bronnen zoeken + verwerken</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Logboek bijhouden</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Presentatie houden</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TTO: in het Engels</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Zie website voor de handleiding</a:t>
            </a: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p:txBody>
      </p:sp>
    </p:spTree>
    <p:extLst>
      <p:ext uri="{BB962C8B-B14F-4D97-AF65-F5344CB8AC3E}">
        <p14:creationId xmlns:p14="http://schemas.microsoft.com/office/powerpoint/2010/main" val="536274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Afsluiten schoolexamen</a:t>
            </a:r>
          </a:p>
        </p:txBody>
      </p:sp>
      <p:sp>
        <p:nvSpPr>
          <p:cNvPr id="6" name="Tekstvak 5"/>
          <p:cNvSpPr txBox="1"/>
          <p:nvPr/>
        </p:nvSpPr>
        <p:spPr>
          <a:xfrm>
            <a:off x="1213304" y="1671909"/>
            <a:ext cx="9505495" cy="4366892"/>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en-GB" sz="3200" baseline="30000" dirty="0">
                <a:solidFill>
                  <a:srgbClr val="2D2757"/>
                </a:solidFill>
                <a:latin typeface="Arial" charset="0"/>
                <a:ea typeface="Arial" charset="0"/>
                <a:cs typeface="Arial" charset="0"/>
              </a:rPr>
              <a:t>Na de toetsweek lessen (</a:t>
            </a:r>
            <a:r>
              <a:rPr lang="en-GB" sz="3200" baseline="30000" dirty="0" err="1">
                <a:solidFill>
                  <a:srgbClr val="2D2757"/>
                </a:solidFill>
                <a:latin typeface="Arial" charset="0"/>
                <a:ea typeface="Arial" charset="0"/>
                <a:cs typeface="Arial" charset="0"/>
              </a:rPr>
              <a:t>examentrainingen</a:t>
            </a:r>
            <a:r>
              <a:rPr lang="en-GB" sz="3200" baseline="30000" dirty="0">
                <a:solidFill>
                  <a:srgbClr val="2D2757"/>
                </a:solidFill>
                <a:latin typeface="Arial" charset="0"/>
                <a:ea typeface="Arial" charset="0"/>
                <a:cs typeface="Arial" charset="0"/>
              </a:rPr>
              <a:t>) + </a:t>
            </a:r>
            <a:r>
              <a:rPr lang="en-GB" sz="3200" baseline="30000" dirty="0" err="1">
                <a:solidFill>
                  <a:srgbClr val="2D2757"/>
                </a:solidFill>
                <a:latin typeface="Arial" charset="0"/>
                <a:ea typeface="Arial" charset="0"/>
                <a:cs typeface="Arial" charset="0"/>
              </a:rPr>
              <a:t>bijzonderheden</a:t>
            </a:r>
            <a:r>
              <a:rPr lang="en-GB" sz="3200" baseline="30000" dirty="0">
                <a:solidFill>
                  <a:srgbClr val="2D2757"/>
                </a:solidFill>
                <a:latin typeface="Arial" charset="0"/>
                <a:ea typeface="Arial" charset="0"/>
                <a:cs typeface="Arial" charset="0"/>
              </a:rPr>
              <a:t>:	</a:t>
            </a:r>
          </a:p>
          <a:p>
            <a:pPr marL="914400" lvl="1" indent="-457200">
              <a:lnSpc>
                <a:spcPct val="150000"/>
              </a:lnSpc>
              <a:buFont typeface="Wingdings" panose="05000000000000000000" pitchFamily="2" charset="2"/>
              <a:buChar char="Ø"/>
            </a:pPr>
            <a:r>
              <a:rPr lang="en-GB" sz="3200" baseline="30000" dirty="0" err="1">
                <a:solidFill>
                  <a:srgbClr val="2D2757"/>
                </a:solidFill>
                <a:latin typeface="Arial" charset="0"/>
                <a:ea typeface="Arial" charset="0"/>
                <a:cs typeface="Arial" charset="0"/>
              </a:rPr>
              <a:t>Herkansingen</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herexamen</a:t>
            </a:r>
            <a:r>
              <a:rPr lang="en-GB" sz="3200" baseline="30000" dirty="0">
                <a:solidFill>
                  <a:srgbClr val="2D2757"/>
                </a:solidFill>
                <a:latin typeface="Arial" charset="0"/>
                <a:ea typeface="Arial" charset="0"/>
                <a:cs typeface="Arial" charset="0"/>
              </a:rPr>
              <a:t> SE, </a:t>
            </a:r>
            <a:r>
              <a:rPr lang="en-GB" sz="3200" baseline="30000" dirty="0" err="1">
                <a:solidFill>
                  <a:srgbClr val="2D2757"/>
                </a:solidFill>
                <a:latin typeface="Arial" charset="0"/>
                <a:ea typeface="Arial" charset="0"/>
                <a:cs typeface="Arial" charset="0"/>
              </a:rPr>
              <a:t>praktijk</a:t>
            </a:r>
            <a:r>
              <a:rPr lang="en-GB" sz="3200" baseline="30000" dirty="0">
                <a:solidFill>
                  <a:srgbClr val="2D2757"/>
                </a:solidFill>
                <a:latin typeface="Arial" charset="0"/>
                <a:ea typeface="Arial" charset="0"/>
                <a:cs typeface="Arial" charset="0"/>
              </a:rPr>
              <a:t> SE’s </a:t>
            </a:r>
            <a:r>
              <a:rPr lang="en-GB" sz="3200" baseline="30000" dirty="0" err="1">
                <a:solidFill>
                  <a:srgbClr val="2D2757"/>
                </a:solidFill>
                <a:latin typeface="Arial" charset="0"/>
                <a:ea typeface="Arial" charset="0"/>
                <a:cs typeface="Arial" charset="0"/>
              </a:rPr>
              <a:t>muziek</a:t>
            </a:r>
            <a:r>
              <a:rPr lang="en-GB" sz="3200" baseline="30000" dirty="0">
                <a:solidFill>
                  <a:srgbClr val="2D2757"/>
                </a:solidFill>
                <a:latin typeface="Arial" charset="0"/>
                <a:ea typeface="Arial" charset="0"/>
                <a:cs typeface="Arial" charset="0"/>
              </a:rPr>
              <a:t> + </a:t>
            </a:r>
            <a:r>
              <a:rPr lang="en-GB" sz="3200" baseline="30000" dirty="0" err="1">
                <a:solidFill>
                  <a:srgbClr val="2D2757"/>
                </a:solidFill>
                <a:latin typeface="Arial" charset="0"/>
                <a:ea typeface="Arial" charset="0"/>
                <a:cs typeface="Arial" charset="0"/>
              </a:rPr>
              <a:t>beeldend</a:t>
            </a:r>
            <a:r>
              <a:rPr lang="en-GB" sz="3200" baseline="30000" dirty="0">
                <a:solidFill>
                  <a:srgbClr val="2D2757"/>
                </a:solidFill>
                <a:latin typeface="Arial" charset="0"/>
                <a:ea typeface="Arial" charset="0"/>
                <a:cs typeface="Arial" charset="0"/>
              </a:rPr>
              <a:t>, Expo/</a:t>
            </a:r>
            <a:r>
              <a:rPr lang="en-GB" sz="3200" baseline="30000" dirty="0" err="1">
                <a:solidFill>
                  <a:srgbClr val="2D2757"/>
                </a:solidFill>
                <a:latin typeface="Arial" charset="0"/>
                <a:ea typeface="Arial" charset="0"/>
                <a:cs typeface="Arial" charset="0"/>
              </a:rPr>
              <a:t>muziek</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avond</a:t>
            </a:r>
            <a:r>
              <a:rPr lang="en-GB" sz="3200" baseline="30000" dirty="0">
                <a:solidFill>
                  <a:srgbClr val="2D2757"/>
                </a:solidFill>
                <a:latin typeface="Arial" charset="0"/>
                <a:ea typeface="Arial" charset="0"/>
                <a:cs typeface="Arial" charset="0"/>
              </a:rPr>
              <a:t>, PO </a:t>
            </a:r>
            <a:r>
              <a:rPr lang="en-GB" sz="3200" baseline="30000" dirty="0" err="1">
                <a:solidFill>
                  <a:srgbClr val="2D2757"/>
                </a:solidFill>
                <a:latin typeface="Arial" charset="0"/>
                <a:ea typeface="Arial" charset="0"/>
                <a:cs typeface="Arial" charset="0"/>
              </a:rPr>
              <a:t>biologie</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presentatie</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pws</a:t>
            </a:r>
            <a:endParaRPr lang="en-GB" sz="3200" baseline="30000" dirty="0">
              <a:solidFill>
                <a:srgbClr val="2D2757"/>
              </a:solidFill>
              <a:latin typeface="Arial" charset="0"/>
              <a:ea typeface="Arial" charset="0"/>
              <a:cs typeface="Arial" charset="0"/>
            </a:endParaRPr>
          </a:p>
          <a:p>
            <a:pPr marL="914400" lvl="1" indent="-457200">
              <a:lnSpc>
                <a:spcPct val="150000"/>
              </a:lnSpc>
              <a:buFont typeface="Wingdings" panose="05000000000000000000" pitchFamily="2" charset="2"/>
              <a:buChar char="Ø"/>
            </a:pPr>
            <a:endParaRPr lang="en-GB" sz="24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en-GB" sz="3200" baseline="30000" dirty="0" err="1">
                <a:solidFill>
                  <a:srgbClr val="2D2757"/>
                </a:solidFill>
                <a:latin typeface="Arial" charset="0"/>
                <a:ea typeface="Arial" charset="0"/>
                <a:cs typeface="Arial" charset="0"/>
              </a:rPr>
              <a:t>Maandag</a:t>
            </a:r>
            <a:r>
              <a:rPr lang="en-GB" sz="3200" baseline="30000" dirty="0">
                <a:solidFill>
                  <a:srgbClr val="2D2757"/>
                </a:solidFill>
                <a:latin typeface="Arial" charset="0"/>
                <a:ea typeface="Arial" charset="0"/>
                <a:cs typeface="Arial" charset="0"/>
              </a:rPr>
              <a:t> 22 </a:t>
            </a:r>
            <a:r>
              <a:rPr lang="en-GB" sz="3200" baseline="30000" dirty="0" err="1">
                <a:solidFill>
                  <a:srgbClr val="2D2757"/>
                </a:solidFill>
                <a:latin typeface="Arial" charset="0"/>
                <a:ea typeface="Arial" charset="0"/>
                <a:cs typeface="Arial" charset="0"/>
              </a:rPr>
              <a:t>april</a:t>
            </a:r>
            <a:r>
              <a:rPr lang="en-GB" sz="3200" baseline="30000" dirty="0">
                <a:solidFill>
                  <a:srgbClr val="2D2757"/>
                </a:solidFill>
                <a:latin typeface="Arial" charset="0"/>
                <a:ea typeface="Arial" charset="0"/>
                <a:cs typeface="Arial" charset="0"/>
              </a:rPr>
              <a:t> t/m </a:t>
            </a:r>
            <a:r>
              <a:rPr lang="en-GB" sz="3200" baseline="30000" dirty="0" err="1">
                <a:solidFill>
                  <a:srgbClr val="2D2757"/>
                </a:solidFill>
                <a:latin typeface="Arial" charset="0"/>
                <a:ea typeface="Arial" charset="0"/>
                <a:cs typeface="Arial" charset="0"/>
              </a:rPr>
              <a:t>donderdag</a:t>
            </a:r>
            <a:r>
              <a:rPr lang="en-GB" sz="3200" baseline="30000" dirty="0">
                <a:solidFill>
                  <a:srgbClr val="2D2757"/>
                </a:solidFill>
                <a:latin typeface="Arial" charset="0"/>
                <a:ea typeface="Arial" charset="0"/>
                <a:cs typeface="Arial" charset="0"/>
              </a:rPr>
              <a:t> 25 </a:t>
            </a:r>
            <a:r>
              <a:rPr lang="en-GB" sz="3200" baseline="30000" dirty="0" err="1">
                <a:solidFill>
                  <a:srgbClr val="2D2757"/>
                </a:solidFill>
                <a:latin typeface="Arial" charset="0"/>
                <a:ea typeface="Arial" charset="0"/>
                <a:cs typeface="Arial" charset="0"/>
              </a:rPr>
              <a:t>april</a:t>
            </a:r>
            <a:r>
              <a:rPr lang="en-GB" sz="3200" baseline="30000" dirty="0">
                <a:solidFill>
                  <a:srgbClr val="2D2757"/>
                </a:solidFill>
                <a:latin typeface="Arial" charset="0"/>
                <a:ea typeface="Arial" charset="0"/>
                <a:cs typeface="Arial" charset="0"/>
              </a:rPr>
              <a:t> lessen: </a:t>
            </a:r>
            <a:r>
              <a:rPr lang="en-GB" sz="3200" baseline="30000" dirty="0" err="1">
                <a:solidFill>
                  <a:srgbClr val="2D2757"/>
                </a:solidFill>
                <a:latin typeface="Arial" charset="0"/>
                <a:ea typeface="Arial" charset="0"/>
                <a:cs typeface="Arial" charset="0"/>
              </a:rPr>
              <a:t>examentrainingen</a:t>
            </a:r>
            <a:endParaRPr lang="en-GB"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en-GB" sz="3200" baseline="30000" dirty="0" err="1">
                <a:solidFill>
                  <a:srgbClr val="2D2757"/>
                </a:solidFill>
                <a:latin typeface="Arial" charset="0"/>
                <a:ea typeface="Arial" charset="0"/>
                <a:cs typeface="Arial" charset="0"/>
              </a:rPr>
              <a:t>Dinsdag</a:t>
            </a:r>
            <a:r>
              <a:rPr lang="en-GB" sz="3200" baseline="30000" dirty="0">
                <a:solidFill>
                  <a:srgbClr val="2D2757"/>
                </a:solidFill>
                <a:latin typeface="Arial" charset="0"/>
                <a:ea typeface="Arial" charset="0"/>
                <a:cs typeface="Arial" charset="0"/>
              </a:rPr>
              <a:t> 23 </a:t>
            </a:r>
            <a:r>
              <a:rPr lang="en-GB" sz="3200" baseline="30000" dirty="0" err="1">
                <a:solidFill>
                  <a:srgbClr val="2D2757"/>
                </a:solidFill>
                <a:latin typeface="Arial" charset="0"/>
                <a:ea typeface="Arial" charset="0"/>
                <a:cs typeface="Arial" charset="0"/>
              </a:rPr>
              <a:t>april</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cijfers</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bekend</a:t>
            </a:r>
            <a:r>
              <a:rPr lang="en-GB" sz="3200" baseline="30000" dirty="0">
                <a:solidFill>
                  <a:srgbClr val="2D2757"/>
                </a:solidFill>
                <a:latin typeface="Arial" charset="0"/>
                <a:ea typeface="Arial" charset="0"/>
                <a:cs typeface="Arial" charset="0"/>
              </a:rPr>
              <a:t> (+ </a:t>
            </a:r>
            <a:r>
              <a:rPr lang="en-GB" sz="3200" baseline="30000" dirty="0" err="1">
                <a:solidFill>
                  <a:srgbClr val="2D2757"/>
                </a:solidFill>
                <a:latin typeface="Arial" charset="0"/>
                <a:ea typeface="Arial" charset="0"/>
                <a:cs typeface="Arial" charset="0"/>
              </a:rPr>
              <a:t>handelingsdelen</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afgerond</a:t>
            </a:r>
            <a:r>
              <a:rPr lang="en-GB" sz="3200" baseline="30000" dirty="0">
                <a:solidFill>
                  <a:srgbClr val="2D2757"/>
                </a:solidFill>
                <a:latin typeface="Arial" charset="0"/>
                <a:ea typeface="Arial" charset="0"/>
                <a:cs typeface="Arial" charset="0"/>
              </a:rPr>
              <a:t>)</a:t>
            </a:r>
          </a:p>
          <a:p>
            <a:pPr marL="457200" indent="-457200">
              <a:lnSpc>
                <a:spcPct val="150000"/>
              </a:lnSpc>
              <a:buFont typeface="Wingdings" panose="05000000000000000000" pitchFamily="2" charset="2"/>
              <a:buChar char="Ø"/>
            </a:pPr>
            <a:r>
              <a:rPr lang="en-GB" sz="3200" baseline="30000" dirty="0" err="1">
                <a:solidFill>
                  <a:srgbClr val="2D2757"/>
                </a:solidFill>
                <a:latin typeface="Arial" charset="0"/>
                <a:ea typeface="Arial" charset="0"/>
                <a:cs typeface="Arial" charset="0"/>
              </a:rPr>
              <a:t>Donderdag</a:t>
            </a:r>
            <a:r>
              <a:rPr lang="en-GB" sz="3200" baseline="30000" dirty="0">
                <a:solidFill>
                  <a:srgbClr val="2D2757"/>
                </a:solidFill>
                <a:latin typeface="Arial" charset="0"/>
                <a:ea typeface="Arial" charset="0"/>
                <a:cs typeface="Arial" charset="0"/>
              </a:rPr>
              <a:t> 25 </a:t>
            </a:r>
            <a:r>
              <a:rPr lang="en-GB" sz="3200" baseline="30000" dirty="0" err="1">
                <a:solidFill>
                  <a:srgbClr val="2D2757"/>
                </a:solidFill>
                <a:latin typeface="Arial" charset="0"/>
                <a:ea typeface="Arial" charset="0"/>
                <a:cs typeface="Arial" charset="0"/>
              </a:rPr>
              <a:t>april</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cijfercontrole</a:t>
            </a:r>
            <a:r>
              <a:rPr lang="en-GB" sz="3200" baseline="30000" dirty="0">
                <a:solidFill>
                  <a:srgbClr val="2D2757"/>
                </a:solidFill>
                <a:latin typeface="Arial" charset="0"/>
                <a:ea typeface="Arial" charset="0"/>
                <a:cs typeface="Arial" charset="0"/>
              </a:rPr>
              <a:t> + </a:t>
            </a:r>
            <a:r>
              <a:rPr lang="en-GB" sz="3200" baseline="30000" dirty="0" err="1">
                <a:solidFill>
                  <a:srgbClr val="2D2757"/>
                </a:solidFill>
                <a:latin typeface="Arial" charset="0"/>
                <a:ea typeface="Arial" charset="0"/>
                <a:cs typeface="Arial" charset="0"/>
              </a:rPr>
              <a:t>examenvoorlichting</a:t>
            </a:r>
            <a:r>
              <a:rPr lang="en-GB" sz="3200" baseline="30000" dirty="0">
                <a:solidFill>
                  <a:srgbClr val="2D2757"/>
                </a:solidFill>
                <a:latin typeface="Arial" charset="0"/>
                <a:ea typeface="Arial" charset="0"/>
                <a:cs typeface="Arial" charset="0"/>
              </a:rPr>
              <a:t> + </a:t>
            </a:r>
            <a:r>
              <a:rPr lang="en-GB" sz="3200" baseline="30000" dirty="0" err="1">
                <a:solidFill>
                  <a:srgbClr val="2D2757"/>
                </a:solidFill>
                <a:latin typeface="Arial" charset="0"/>
                <a:ea typeface="Arial" charset="0"/>
                <a:cs typeface="Arial" charset="0"/>
              </a:rPr>
              <a:t>examenfoto’s</a:t>
            </a:r>
            <a:endParaRPr lang="en-GB"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Donderdag 25 april ‘s avonds galadiner en -feest</a:t>
            </a:r>
            <a:endParaRPr lang="en-GB"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en-GB" sz="3200" baseline="30000" dirty="0">
              <a:solidFill>
                <a:srgbClr val="2D2757"/>
              </a:solidFill>
              <a:latin typeface="Arial" charset="0"/>
              <a:ea typeface="Arial" charset="0"/>
              <a:cs typeface="Arial" charset="0"/>
            </a:endParaRPr>
          </a:p>
        </p:txBody>
      </p:sp>
    </p:spTree>
    <p:extLst>
      <p:ext uri="{BB962C8B-B14F-4D97-AF65-F5344CB8AC3E}">
        <p14:creationId xmlns:p14="http://schemas.microsoft.com/office/powerpoint/2010/main" val="2102987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Centraal Schriftelijk Eindexamen</a:t>
            </a:r>
          </a:p>
        </p:txBody>
      </p:sp>
      <p:sp>
        <p:nvSpPr>
          <p:cNvPr id="6" name="Tekstvak 5"/>
          <p:cNvSpPr txBox="1"/>
          <p:nvPr/>
        </p:nvSpPr>
        <p:spPr>
          <a:xfrm>
            <a:off x="1213305" y="1386024"/>
            <a:ext cx="8835470" cy="5535737"/>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Tijdvak I / II</a:t>
            </a: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Herkansen en </a:t>
            </a:r>
            <a:r>
              <a:rPr lang="nl-NL" sz="3200" baseline="30000" dirty="0" err="1">
                <a:solidFill>
                  <a:srgbClr val="2D2757"/>
                </a:solidFill>
                <a:latin typeface="Arial" charset="0"/>
                <a:ea typeface="Arial" charset="0"/>
                <a:cs typeface="Arial" charset="0"/>
              </a:rPr>
              <a:t>herprofileren</a:t>
            </a: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Eindcijfers afgerond op geheel (5,49 = 5)</a:t>
            </a: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Ziekte: vooraf telefonisch contact met de teamleider</a:t>
            </a: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Minimaal 15 minuten van te voren aanwezig</a:t>
            </a: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p:txBody>
      </p:sp>
    </p:spTree>
    <p:extLst>
      <p:ext uri="{BB962C8B-B14F-4D97-AF65-F5344CB8AC3E}">
        <p14:creationId xmlns:p14="http://schemas.microsoft.com/office/powerpoint/2010/main" val="1943153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Zak- en slaagregeling</a:t>
            </a:r>
          </a:p>
        </p:txBody>
      </p:sp>
      <p:sp>
        <p:nvSpPr>
          <p:cNvPr id="6" name="Tekstvak 5"/>
          <p:cNvSpPr txBox="1"/>
          <p:nvPr/>
        </p:nvSpPr>
        <p:spPr>
          <a:xfrm>
            <a:off x="1213304" y="1290985"/>
            <a:ext cx="8992579" cy="4951667"/>
          </a:xfrm>
          <a:prstGeom prst="rect">
            <a:avLst/>
          </a:prstGeom>
          <a:noFill/>
        </p:spPr>
        <p:txBody>
          <a:bodyPr wrap="square" lIns="90000" tIns="72000" rtlCol="0">
            <a:spAutoFit/>
          </a:bodyPr>
          <a:lstStyle/>
          <a:p>
            <a:pPr marL="514350" indent="-514350">
              <a:buFont typeface="+mj-lt"/>
              <a:buAutoNum type="arabicPeriod"/>
            </a:pPr>
            <a:r>
              <a:rPr lang="nl-NL" sz="2200" dirty="0">
                <a:latin typeface="Arial" panose="020B0604020202020204" pitchFamily="34" charset="0"/>
                <a:cs typeface="Arial" panose="020B0604020202020204" pitchFamily="34" charset="0"/>
              </a:rPr>
              <a:t>Gemiddelde van alle centraal eindexamencijfers is minimaal een 5,50 (5,49 is niet genoeg)</a:t>
            </a:r>
          </a:p>
          <a:p>
            <a:pPr marL="514350" indent="-514350">
              <a:buFont typeface="+mj-lt"/>
              <a:buAutoNum type="arabicPeriod"/>
            </a:pPr>
            <a:endParaRPr lang="nl-NL" sz="2200" dirty="0">
              <a:latin typeface="Arial" panose="020B0604020202020204" pitchFamily="34" charset="0"/>
              <a:cs typeface="Arial" panose="020B0604020202020204" pitchFamily="34" charset="0"/>
            </a:endParaRPr>
          </a:p>
          <a:p>
            <a:pPr marL="514350" indent="-514350">
              <a:buFont typeface="+mj-lt"/>
              <a:buAutoNum type="arabicPeriod"/>
            </a:pPr>
            <a:r>
              <a:rPr lang="nl-NL" sz="2200" dirty="0">
                <a:latin typeface="Arial" panose="020B0604020202020204" pitchFamily="34" charset="0"/>
                <a:cs typeface="Arial" panose="020B0604020202020204" pitchFamily="34" charset="0"/>
              </a:rPr>
              <a:t>Niet meer dan 1 tekort in de eindcijfers voor de kernvakken (Nederlands, Engels, wiskunde)</a:t>
            </a:r>
          </a:p>
          <a:p>
            <a:pPr marL="514350" indent="-514350">
              <a:buFont typeface="+mj-lt"/>
              <a:buAutoNum type="arabicPeriod"/>
            </a:pPr>
            <a:endParaRPr lang="nl-NL" sz="2200" dirty="0">
              <a:latin typeface="Arial" panose="020B0604020202020204" pitchFamily="34" charset="0"/>
              <a:cs typeface="Arial" panose="020B0604020202020204" pitchFamily="34" charset="0"/>
            </a:endParaRPr>
          </a:p>
          <a:p>
            <a:pPr marL="514350" indent="-514350">
              <a:buFont typeface="+mj-lt"/>
              <a:buAutoNum type="arabicPeriod"/>
            </a:pPr>
            <a:r>
              <a:rPr lang="nl-NL" sz="2200" dirty="0">
                <a:latin typeface="Arial" panose="020B0604020202020204" pitchFamily="34" charset="0"/>
                <a:cs typeface="Arial" panose="020B0604020202020204" pitchFamily="34" charset="0"/>
              </a:rPr>
              <a:t>Maximaal 1 tekort in de eindcijfers</a:t>
            </a:r>
          </a:p>
          <a:p>
            <a:pPr marL="514350" indent="-514350">
              <a:buFont typeface="+mj-lt"/>
              <a:buAutoNum type="arabicPeriod"/>
            </a:pPr>
            <a:endParaRPr lang="nl-NL" sz="2200" dirty="0">
              <a:latin typeface="Arial" panose="020B0604020202020204" pitchFamily="34" charset="0"/>
              <a:cs typeface="Arial" panose="020B0604020202020204" pitchFamily="34" charset="0"/>
            </a:endParaRPr>
          </a:p>
          <a:p>
            <a:pPr marL="514350" indent="-514350">
              <a:buFont typeface="+mj-lt"/>
              <a:buAutoNum type="arabicPeriod"/>
            </a:pPr>
            <a:r>
              <a:rPr lang="nl-NL" sz="2200" dirty="0">
                <a:latin typeface="Arial" panose="020B0604020202020204" pitchFamily="34" charset="0"/>
                <a:cs typeface="Arial" panose="020B0604020202020204" pitchFamily="34" charset="0"/>
              </a:rPr>
              <a:t>Maximaal 2 tekorten in de eindcijfers (niet in kernvakken) en 2 compensatiepunten</a:t>
            </a:r>
          </a:p>
          <a:p>
            <a:pPr marL="514350" indent="-514350">
              <a:buFont typeface="+mj-lt"/>
              <a:buAutoNum type="arabicPeriod"/>
            </a:pPr>
            <a:endParaRPr lang="nl-NL" sz="2200" dirty="0">
              <a:latin typeface="Arial" panose="020B0604020202020204" pitchFamily="34" charset="0"/>
              <a:cs typeface="Arial" panose="020B0604020202020204" pitchFamily="34" charset="0"/>
            </a:endParaRPr>
          </a:p>
          <a:p>
            <a:pPr marL="514350" indent="-514350">
              <a:buFont typeface="+mj-lt"/>
              <a:buAutoNum type="arabicPeriod"/>
            </a:pPr>
            <a:r>
              <a:rPr lang="nl-NL" sz="2200" dirty="0">
                <a:latin typeface="Arial" panose="020B0604020202020204" pitchFamily="34" charset="0"/>
                <a:cs typeface="Arial" panose="020B0604020202020204" pitchFamily="34" charset="0"/>
              </a:rPr>
              <a:t>Maximaal 3 tekorten in de eindcijfers op 2 vakken (niet in de kernvakken) en 3 compensatiepunten</a:t>
            </a:r>
          </a:p>
          <a:p>
            <a:pPr>
              <a:lnSpc>
                <a:spcPct val="150000"/>
              </a:lnSpc>
            </a:pPr>
            <a:endParaRPr lang="en-GB" sz="3200" baseline="30000" dirty="0">
              <a:solidFill>
                <a:srgbClr val="2D2757"/>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063620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6718"/>
            <a:ext cx="8111998" cy="1323439"/>
          </a:xfrm>
          <a:prstGeom prst="rect">
            <a:avLst/>
          </a:prstGeom>
          <a:noFill/>
        </p:spPr>
        <p:txBody>
          <a:bodyPr wrap="square" rtlCol="0">
            <a:spAutoFit/>
          </a:bodyPr>
          <a:lstStyle/>
          <a:p>
            <a:pPr algn="ctr"/>
            <a:r>
              <a:rPr lang="nl-NL" sz="4000" b="1" dirty="0">
                <a:solidFill>
                  <a:srgbClr val="F58123"/>
                </a:solidFill>
                <a:latin typeface="Arial" charset="0"/>
                <a:ea typeface="Arial" charset="0"/>
                <a:cs typeface="Arial" charset="0"/>
              </a:rPr>
              <a:t>Geslaagd voorbeelden </a:t>
            </a:r>
            <a:br>
              <a:rPr lang="nl-NL" sz="4000" b="1" dirty="0">
                <a:solidFill>
                  <a:srgbClr val="F58123"/>
                </a:solidFill>
                <a:latin typeface="Arial" charset="0"/>
                <a:ea typeface="Arial" charset="0"/>
                <a:cs typeface="Arial" charset="0"/>
              </a:rPr>
            </a:br>
            <a:r>
              <a:rPr lang="nl-NL" sz="4000" b="1" dirty="0">
                <a:solidFill>
                  <a:srgbClr val="F58123"/>
                </a:solidFill>
                <a:latin typeface="Arial" charset="0"/>
                <a:ea typeface="Arial" charset="0"/>
                <a:cs typeface="Arial" charset="0"/>
              </a:rPr>
              <a:t>(mits 5,5 gemiddeld op CSE)</a:t>
            </a:r>
          </a:p>
        </p:txBody>
      </p:sp>
      <p:sp>
        <p:nvSpPr>
          <p:cNvPr id="6" name="Tekstvak 5"/>
          <p:cNvSpPr txBox="1"/>
          <p:nvPr/>
        </p:nvSpPr>
        <p:spPr>
          <a:xfrm>
            <a:off x="1213304" y="1370157"/>
            <a:ext cx="10978695" cy="5043295"/>
          </a:xfrm>
          <a:prstGeom prst="rect">
            <a:avLst/>
          </a:prstGeom>
          <a:noFill/>
        </p:spPr>
        <p:txBody>
          <a:bodyPr wrap="square" lIns="90000" tIns="72000" rtlCol="0">
            <a:spAutoFit/>
          </a:bodyPr>
          <a:lstStyle/>
          <a:p>
            <a:r>
              <a:rPr lang="nl-NL" sz="3200" dirty="0"/>
              <a:t>1x een 5</a:t>
            </a:r>
          </a:p>
          <a:p>
            <a:endParaRPr lang="nl-NL" sz="3200" dirty="0"/>
          </a:p>
          <a:p>
            <a:r>
              <a:rPr lang="nl-NL" sz="3200" dirty="0"/>
              <a:t>2x een 5 						</a:t>
            </a:r>
            <a:r>
              <a:rPr lang="nl-NL" sz="3200" b="1" dirty="0"/>
              <a:t>MAAR:</a:t>
            </a:r>
            <a:r>
              <a:rPr lang="nl-NL" sz="3200" dirty="0"/>
              <a:t>	 2x een 7 </a:t>
            </a:r>
            <a:br>
              <a:rPr lang="nl-NL" sz="3200" dirty="0"/>
            </a:br>
            <a:r>
              <a:rPr lang="nl-NL" sz="3200" dirty="0"/>
              <a:t>(max. 1 in kernvakken)			</a:t>
            </a:r>
          </a:p>
          <a:p>
            <a:endParaRPr lang="nl-NL" sz="3200" dirty="0"/>
          </a:p>
          <a:p>
            <a:r>
              <a:rPr lang="nl-NL" sz="3200" dirty="0"/>
              <a:t>1x 5 en 1x een 4 				</a:t>
            </a:r>
            <a:r>
              <a:rPr lang="nl-NL" sz="3200" b="1" dirty="0"/>
              <a:t>MAAR:</a:t>
            </a:r>
            <a:r>
              <a:rPr lang="nl-NL" sz="3200" dirty="0"/>
              <a:t>	 3x een 7</a:t>
            </a:r>
            <a:br>
              <a:rPr lang="nl-NL" sz="3200" dirty="0"/>
            </a:br>
            <a:r>
              <a:rPr lang="nl-NL" sz="3200" dirty="0"/>
              <a:t>(max. 1x 5 in kernvakken)			</a:t>
            </a:r>
          </a:p>
          <a:p>
            <a:endParaRPr lang="nl-NL" sz="3200" dirty="0"/>
          </a:p>
          <a:p>
            <a:r>
              <a:rPr lang="nl-NL" sz="3200" dirty="0"/>
              <a:t>3x een 5 </a:t>
            </a:r>
            <a:endParaRPr lang="nl-NL" sz="3200" dirty="0">
              <a:cs typeface="Arial"/>
            </a:endParaRPr>
          </a:p>
          <a:p>
            <a:pPr>
              <a:lnSpc>
                <a:spcPct val="150000"/>
              </a:lnSpc>
            </a:pPr>
            <a:endParaRPr lang="en-GB" sz="3200" baseline="30000" dirty="0">
              <a:solidFill>
                <a:srgbClr val="2D2757"/>
              </a:solidFill>
              <a:latin typeface="Arial" charset="0"/>
              <a:ea typeface="Arial" charset="0"/>
              <a:cs typeface="Arial" charset="0"/>
            </a:endParaRPr>
          </a:p>
        </p:txBody>
      </p:sp>
      <p:pic>
        <p:nvPicPr>
          <p:cNvPr id="8" name="Picture 4" descr="Afbeeldingsresultaat voor groen vinkje zonder achtergr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1080" y="1235007"/>
            <a:ext cx="646568" cy="6605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fbeeldingsresultaat voor rood kruisje zonder achtergr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080" y="2351878"/>
            <a:ext cx="555128" cy="6957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Afbeeldingsresultaat voor rood kruisje zonder achtergr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3264" y="3763922"/>
            <a:ext cx="555128" cy="6957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Afbeeldingsresultaat voor rood kruisje zonder achtergr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080" y="5088687"/>
            <a:ext cx="555128" cy="6957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fbeeldingsresultaat voor groen vinkje zonder achtergr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1320" y="2257283"/>
            <a:ext cx="646568" cy="6605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fbeeldingsresultaat voor groen vinkje zonder achtergr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1320" y="3719020"/>
            <a:ext cx="646568" cy="660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929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Belangrijke data</a:t>
            </a:r>
          </a:p>
        </p:txBody>
      </p:sp>
      <p:sp>
        <p:nvSpPr>
          <p:cNvPr id="6" name="Tekstvak 5"/>
          <p:cNvSpPr txBox="1"/>
          <p:nvPr/>
        </p:nvSpPr>
        <p:spPr>
          <a:xfrm>
            <a:off x="1213304" y="1565306"/>
            <a:ext cx="10684056" cy="4550852"/>
          </a:xfrm>
          <a:prstGeom prst="rect">
            <a:avLst/>
          </a:prstGeom>
          <a:noFill/>
        </p:spPr>
        <p:txBody>
          <a:bodyPr wrap="square" lIns="90000" tIns="72000" rtlCol="0">
            <a:spAutoFit/>
          </a:bodyPr>
          <a:lstStyle/>
          <a:p>
            <a:r>
              <a:rPr lang="en-US" altLang="nl-NL" sz="3200" dirty="0">
                <a:latin typeface="Arial" panose="020B0604020202020204" pitchFamily="34" charset="0"/>
                <a:cs typeface="Arial" panose="020B0604020202020204" pitchFamily="34" charset="0"/>
              </a:rPr>
              <a:t>SE-week 1			2/11 – 10/11</a:t>
            </a:r>
          </a:p>
          <a:p>
            <a:r>
              <a:rPr lang="en-US" altLang="nl-NL" sz="3200" dirty="0">
                <a:latin typeface="Arial" panose="020B0604020202020204" pitchFamily="34" charset="0"/>
                <a:cs typeface="Arial" panose="020B0604020202020204" pitchFamily="34" charset="0"/>
              </a:rPr>
              <a:t>SE-week 2			16/1 – 24/1</a:t>
            </a:r>
          </a:p>
          <a:p>
            <a:r>
              <a:rPr lang="en-US" altLang="nl-NL" sz="3200" dirty="0">
                <a:latin typeface="Arial" panose="020B0604020202020204" pitchFamily="34" charset="0"/>
                <a:cs typeface="Arial" panose="020B0604020202020204" pitchFamily="34" charset="0"/>
              </a:rPr>
              <a:t>SE-week 3			20/3 – 28/3 </a:t>
            </a:r>
          </a:p>
          <a:p>
            <a:r>
              <a:rPr lang="en-US" altLang="nl-NL" sz="3200" dirty="0">
                <a:latin typeface="Arial" panose="020B0604020202020204" pitchFamily="34" charset="0"/>
                <a:cs typeface="Arial" panose="020B0604020202020204" pitchFamily="34" charset="0"/>
              </a:rPr>
              <a:t>CSE </a:t>
            </a:r>
            <a:r>
              <a:rPr lang="en-US" altLang="nl-NL" sz="3200" dirty="0" err="1">
                <a:latin typeface="Arial" panose="020B0604020202020204" pitchFamily="34" charset="0"/>
                <a:cs typeface="Arial" panose="020B0604020202020204" pitchFamily="34" charset="0"/>
              </a:rPr>
              <a:t>tijdvak</a:t>
            </a:r>
            <a:r>
              <a:rPr lang="en-US" altLang="nl-NL" sz="3200" dirty="0">
                <a:latin typeface="Arial" panose="020B0604020202020204" pitchFamily="34" charset="0"/>
                <a:cs typeface="Arial" panose="020B0604020202020204" pitchFamily="34" charset="0"/>
              </a:rPr>
              <a:t> I			14/5 – 29/5</a:t>
            </a:r>
          </a:p>
          <a:p>
            <a:r>
              <a:rPr lang="en-US" altLang="nl-NL" sz="3200" dirty="0" err="1">
                <a:latin typeface="Arial" panose="020B0604020202020204" pitchFamily="34" charset="0"/>
                <a:cs typeface="Arial" panose="020B0604020202020204" pitchFamily="34" charset="0"/>
              </a:rPr>
              <a:t>Uitslag</a:t>
            </a:r>
            <a:r>
              <a:rPr lang="en-US" altLang="nl-NL" sz="3200" dirty="0">
                <a:latin typeface="Arial" panose="020B0604020202020204" pitchFamily="34" charset="0"/>
                <a:cs typeface="Arial" panose="020B0604020202020204" pitchFamily="34" charset="0"/>
              </a:rPr>
              <a:t> </a:t>
            </a:r>
            <a:r>
              <a:rPr lang="en-US" altLang="nl-NL" sz="3200" dirty="0" err="1">
                <a:latin typeface="Arial" panose="020B0604020202020204" pitchFamily="34" charset="0"/>
                <a:cs typeface="Arial" panose="020B0604020202020204" pitchFamily="34" charset="0"/>
              </a:rPr>
              <a:t>tijdvak</a:t>
            </a:r>
            <a:r>
              <a:rPr lang="en-US" altLang="nl-NL" sz="3200" dirty="0">
                <a:latin typeface="Arial" panose="020B0604020202020204" pitchFamily="34" charset="0"/>
                <a:cs typeface="Arial" panose="020B0604020202020204" pitchFamily="34" charset="0"/>
              </a:rPr>
              <a:t> I			12/6</a:t>
            </a:r>
            <a:endParaRPr lang="nl-NL" altLang="nl-NL" sz="3200" baseline="30000" dirty="0">
              <a:solidFill>
                <a:srgbClr val="2D2757"/>
              </a:solidFill>
              <a:latin typeface="Arial" panose="020B0604020202020204" pitchFamily="34" charset="0"/>
              <a:cs typeface="Arial" panose="020B0604020202020204" pitchFamily="34" charset="0"/>
            </a:endParaRPr>
          </a:p>
          <a:p>
            <a:r>
              <a:rPr lang="nl-NL" altLang="nl-NL" sz="3200" dirty="0">
                <a:solidFill>
                  <a:srgbClr val="2D2757"/>
                </a:solidFill>
                <a:latin typeface="Arial" panose="020B0604020202020204" pitchFamily="34" charset="0"/>
                <a:cs typeface="Arial" panose="020B0604020202020204" pitchFamily="34" charset="0"/>
              </a:rPr>
              <a:t>CSE tijdvak II			18/6 – 25/6</a:t>
            </a:r>
          </a:p>
          <a:p>
            <a:r>
              <a:rPr lang="nl-NL" altLang="nl-NL" sz="3200" dirty="0">
                <a:solidFill>
                  <a:srgbClr val="2D2757"/>
                </a:solidFill>
                <a:latin typeface="Arial" panose="020B0604020202020204" pitchFamily="34" charset="0"/>
                <a:cs typeface="Arial" panose="020B0604020202020204" pitchFamily="34" charset="0"/>
              </a:rPr>
              <a:t>Uitslag tijdvak II		2/7</a:t>
            </a:r>
          </a:p>
          <a:p>
            <a:r>
              <a:rPr lang="nl-NL" altLang="nl-NL" sz="3200" dirty="0">
                <a:solidFill>
                  <a:srgbClr val="2D2757"/>
                </a:solidFill>
                <a:latin typeface="Arial" panose="020B0604020202020204" pitchFamily="34" charset="0"/>
                <a:cs typeface="Arial" panose="020B0604020202020204" pitchFamily="34" charset="0"/>
              </a:rPr>
              <a:t>Diplomering			10/7 (gehele dag vrij houden)</a:t>
            </a:r>
            <a:endParaRPr lang="en-US" altLang="nl-NL" sz="3200" dirty="0">
              <a:latin typeface="Arial" panose="020B0604020202020204" pitchFamily="34" charset="0"/>
              <a:cs typeface="Arial" panose="020B0604020202020204" pitchFamily="34" charset="0"/>
            </a:endParaRPr>
          </a:p>
          <a:p>
            <a:r>
              <a:rPr lang="en-US" altLang="nl-NL" sz="3200" dirty="0">
                <a:latin typeface="Arial" panose="020B0604020202020204" pitchFamily="34" charset="0"/>
                <a:cs typeface="Arial" panose="020B0604020202020204" pitchFamily="34" charset="0"/>
              </a:rPr>
              <a:t> </a:t>
            </a:r>
            <a:endParaRPr lang="nl-NL" sz="3200" baseline="30000" dirty="0">
              <a:solidFill>
                <a:srgbClr val="2D2757"/>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960611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pic>
        <p:nvPicPr>
          <p:cNvPr id="3" name="Afbeelding 2">
            <a:extLst>
              <a:ext uri="{FF2B5EF4-FFF2-40B4-BE49-F238E27FC236}">
                <a16:creationId xmlns:a16="http://schemas.microsoft.com/office/drawing/2014/main" id="{F429DEBB-F333-4E6C-B6A9-194EE120AD3D}"/>
              </a:ext>
            </a:extLst>
          </p:cNvPr>
          <p:cNvPicPr>
            <a:picLocks noChangeAspect="1"/>
          </p:cNvPicPr>
          <p:nvPr/>
        </p:nvPicPr>
        <p:blipFill rotWithShape="1">
          <a:blip r:embed="rId4"/>
          <a:srcRect l="4936" b="3980"/>
          <a:stretch/>
        </p:blipFill>
        <p:spPr>
          <a:xfrm>
            <a:off x="1513840" y="87947"/>
            <a:ext cx="8239760" cy="5677810"/>
          </a:xfrm>
          <a:prstGeom prst="rect">
            <a:avLst/>
          </a:prstGeom>
        </p:spPr>
      </p:pic>
    </p:spTree>
    <p:extLst>
      <p:ext uri="{BB962C8B-B14F-4D97-AF65-F5344CB8AC3E}">
        <p14:creationId xmlns:p14="http://schemas.microsoft.com/office/powerpoint/2010/main" val="3524183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MEP (1/3)</a:t>
            </a:r>
          </a:p>
        </p:txBody>
      </p:sp>
      <p:sp>
        <p:nvSpPr>
          <p:cNvPr id="6" name="Tekstvak 5"/>
          <p:cNvSpPr txBox="1"/>
          <p:nvPr/>
        </p:nvSpPr>
        <p:spPr>
          <a:xfrm>
            <a:off x="1213305" y="1362738"/>
            <a:ext cx="8835470" cy="6674510"/>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Simulatie van besluitvorming Europees Parlement</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Commissies: oplossing voor actueel probleem</a:t>
            </a:r>
          </a:p>
          <a:p>
            <a:pPr marL="457200" indent="-457200">
              <a:lnSpc>
                <a:spcPct val="150000"/>
              </a:lnSpc>
              <a:buFont typeface="Wingdings" panose="05000000000000000000" pitchFamily="2" charset="2"/>
              <a:buChar char="Ø"/>
            </a:pPr>
            <a:endParaRPr lang="nl-NL"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Wo 20 en do 21 december</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Gepaste kleding</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Voorbereiding begint al eerder </a:t>
            </a:r>
          </a:p>
          <a:p>
            <a:pPr marL="457200" indent="-457200">
              <a:lnSpc>
                <a:spcPct val="150000"/>
              </a:lnSpc>
              <a:buFont typeface="Wingdings" panose="05000000000000000000" pitchFamily="2" charset="2"/>
              <a:buChar char="Ø"/>
            </a:pPr>
            <a:endParaRPr lang="nl-NL" sz="20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Verplicht onderdeel</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Woensdag 08.15 tot 16.00 uur</a:t>
            </a:r>
          </a:p>
          <a:p>
            <a:pPr marL="914400" lvl="1" indent="-457200">
              <a:lnSpc>
                <a:spcPct val="150000"/>
              </a:lnSpc>
              <a:buFont typeface="Wingdings" panose="05000000000000000000" pitchFamily="2" charset="2"/>
              <a:buChar char="Ø"/>
            </a:pPr>
            <a:r>
              <a:rPr lang="nl-NL" sz="3200" baseline="30000">
                <a:solidFill>
                  <a:srgbClr val="2D2757"/>
                </a:solidFill>
                <a:latin typeface="Arial" charset="0"/>
                <a:ea typeface="Arial" charset="0"/>
                <a:cs typeface="Arial" charset="0"/>
              </a:rPr>
              <a:t>Donderdag </a:t>
            </a:r>
            <a:r>
              <a:rPr lang="nl-NL" sz="3200" baseline="30000" dirty="0">
                <a:solidFill>
                  <a:srgbClr val="2D2757"/>
                </a:solidFill>
                <a:latin typeface="Arial" charset="0"/>
                <a:ea typeface="Arial" charset="0"/>
                <a:cs typeface="Arial" charset="0"/>
              </a:rPr>
              <a:t>08.15 tot 18.00 uur</a:t>
            </a:r>
          </a:p>
          <a:p>
            <a:pPr lvl="1">
              <a:lnSpc>
                <a:spcPct val="150000"/>
              </a:lnSpc>
            </a:pPr>
            <a:endParaRPr lang="nl-NL" sz="3200" baseline="30000" dirty="0">
              <a:solidFill>
                <a:srgbClr val="2D2757"/>
              </a:solidFill>
              <a:latin typeface="Arial" charset="0"/>
              <a:ea typeface="Arial" charset="0"/>
              <a:cs typeface="Arial" charset="0"/>
            </a:endParaRPr>
          </a:p>
          <a:p>
            <a:pPr lvl="1">
              <a:lnSpc>
                <a:spcPct val="150000"/>
              </a:lnSpc>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p:txBody>
      </p:sp>
      <p:pic>
        <p:nvPicPr>
          <p:cNvPr id="2050" name="Picture 2" descr="https://attachments.office.net/owa/LEMN%40csvvg.eu/service.svc/s/GetAttachmentThumbnail?id=AAMkADExYzkxNzEyLTZjYmQtNGI5ZC1hN2M3LWViOTdiZDEyYTEyOQBGAAAAAAD%2F3luoVynlQqSxGDosSUTyBwCu11S%2F3DSxRpCTFlomgURcAAAAAAEMAACu11S%2F3DSxRpCTFlomgURcAAEdZh7YAAABEgAQAPNQFgfQk5xHmZHyvx733Zw%3D&amp;thumbnailType=2&amp;token=eyJhbGciOiJSUzI1NiIsImtpZCI6IkQ4OThGN0RDMjk2ODQ1MDk1RUUwREZGQ0MzODBBOTM5NjUwNDNFNjQiLCJ0eXAiOiJKV1QiLCJ4NXQiOiIySmozM0Nsb1JRbGU0Tl84dzRDcE9XVUVQbVEifQ.eyJvcmlnaW4iOiJodHRwczovL291dGxvb2sub2ZmaWNlLmNvbSIsInVjIjoiOGRjMmVkNmMzZDgwNDMyMTg0NGUwMzNjN2JhM2UyMTIiLCJzaWduaW5fc3RhdGUiOiJbXCJrbXNpXCJdIiwidmVyIjoiRXhjaGFuZ2UuQ2FsbGJhY2suVjEiLCJhcHBjdHhzZW5kZXIiOiJPd2FEb3dubG9hZEBmOTAxYzU0ZS00ZjM3LTRkYmItYWE5MC1hNTRhYzBhN2I5YjAiLCJpc3NyaW5nIjoiV1ciLCJhcHBjdHgiOiJ7XCJtc2V4Y2hwcm90XCI6XCJvd2FcIixcInB1aWRcIjpcIjExNTM4MDExMTk5MTg4NzQ1NTBcIixcInNjb3BlXCI6XCJPd2FEb3dubG9hZFwiLFwib2lkXCI6XCI3OTVkZGZlZC02ODc2LTRhOWMtYjllMy01M2FhMmJkZWY2NDZcIixcInByaW1hcnlzaWRcIjpcIlMtMS01LTIxLTM3Nzc4NjA2ODYtMTc4MTI5ODgwMS0zMDQ2MDIyNDIxLTM5NDMwMjMyXCJ9IiwibmJmIjoxNjY1NDEyNzM1LCJleHAiOjE2NjU0MTMzMzUsImlzcyI6IjAwMDAwMDAyLTAwMDAtMGZmMS1jZTAwLTAwMDAwMDAwMDAwMEBmOTAxYzU0ZS00ZjM3LTRkYmItYWE5MC1hNTRhYzBhN2I5YjAiLCJhdWQiOiIwMDAwMDAwMi0wMDAwLTBmZjEtY2UwMC0wMDAwMDAwMDAwMDAvYXR0YWNobWVudHMub2ZmaWNlLm5ldEBmOTAxYzU0ZS00ZjM3LTRkYmItYWE5MC1hNTRhYzBhN2I5YjAiLCJoYXBwIjoib3dhIn0.t18vql1r_62Jgcb_P2QmfNpTfMoiIPUPPe0Ep92lMXRrgN-N7Abe9iFi8nXdEnHT5METhSBH2cnYHYlsD4qKh_Cg47IScK_DyQ85kDtfs4D565n-B30psrcLOizr7Y65hPuXaZjsA2JdjKorHRHGvedV9ci0gdjaDsJvFg7QS_4GGBk2AqI1e1Dda9SaA2D91UWpE8yeV8ZzIev5JToQ3u30eiCgiNQRom1bXQd8DLbndxEZQA88tRKRSDQoRfP_Blqp8wcsMfCbGVjqMFLemr5bMYNi9bBSmo79jIu_9aRSyPZ_KM_BPFobcwqjQzJUXyxB7YCKLGD72SvdZYLbkA&amp;X-OWA-CANARY=kKiJ1JECnUCji5SKAf7t6ACJooPNqtoYfCZSOezcDLP2kmUsgXke76VeLDprHkJMSeQASZ0NAfY.&amp;owa=outlook.office.com&amp;scriptVer=20220930003.12&amp;animation=true">
            <a:extLst>
              <a:ext uri="{FF2B5EF4-FFF2-40B4-BE49-F238E27FC236}">
                <a16:creationId xmlns:a16="http://schemas.microsoft.com/office/drawing/2014/main" id="{8D278465-14A7-4139-989C-9742B529B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853" y="2499334"/>
            <a:ext cx="5328899" cy="299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57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MEP (2/3)</a:t>
            </a:r>
          </a:p>
        </p:txBody>
      </p:sp>
      <p:sp>
        <p:nvSpPr>
          <p:cNvPr id="6" name="Tekstvak 5"/>
          <p:cNvSpPr txBox="1"/>
          <p:nvPr/>
        </p:nvSpPr>
        <p:spPr>
          <a:xfrm>
            <a:off x="1213305" y="1386024"/>
            <a:ext cx="8835470" cy="5043295"/>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Wo 20 december: Hoe komt een besluit tot stand?</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Leerlingen V6 begeleiden</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Procedures</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Spelregels debat </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Meerderheid vinden</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Resolutie opstellen</a:t>
            </a:r>
          </a:p>
          <a:p>
            <a:pPr lvl="1">
              <a:lnSpc>
                <a:spcPct val="150000"/>
              </a:lnSpc>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p:txBody>
      </p:sp>
      <p:pic>
        <p:nvPicPr>
          <p:cNvPr id="1026" name="Picture 2" descr="https://attachments.office.net/owa/LEMN%40csvvg.eu/service.svc/s/GetAttachmentThumbnail?id=AAMkADExYzkxNzEyLTZjYmQtNGI5ZC1hN2M3LWViOTdiZDEyYTEyOQBGAAAAAAD%2F3luoVynlQqSxGDosSUTyBwCu11S%2F3DSxRpCTFlomgURcAAAAAAEMAACu11S%2F3DSxRpCTFlomgURcAAEdZh7YAAABEgAQAJaFxzxU9btFgPcSrebNboA%3D&amp;thumbnailType=2&amp;token=eyJhbGciOiJSUzI1NiIsImtpZCI6IkQ4OThGN0RDMjk2ODQ1MDk1RUUwREZGQ0MzODBBOTM5NjUwNDNFNjQiLCJ0eXAiOiJKV1QiLCJ4NXQiOiIySmozM0Nsb1JRbGU0Tl84dzRDcE9XVUVQbVEifQ.eyJvcmlnaW4iOiJodHRwczovL291dGxvb2sub2ZmaWNlLmNvbSIsInVjIjoiOGRjMmVkNmMzZDgwNDMyMTg0NGUwMzNjN2JhM2UyMTIiLCJzaWduaW5fc3RhdGUiOiJbXCJrbXNpXCJdIiwidmVyIjoiRXhjaGFuZ2UuQ2FsbGJhY2suVjEiLCJhcHBjdHhzZW5kZXIiOiJPd2FEb3dubG9hZEBmOTAxYzU0ZS00ZjM3LTRkYmItYWE5MC1hNTRhYzBhN2I5YjAiLCJpc3NyaW5nIjoiV1ciLCJhcHBjdHgiOiJ7XCJtc2V4Y2hwcm90XCI6XCJvd2FcIixcInB1aWRcIjpcIjExNTM4MDExMTk5MTg4NzQ1NTBcIixcInNjb3BlXCI6XCJPd2FEb3dubG9hZFwiLFwib2lkXCI6XCI3OTVkZGZlZC02ODc2LTRhOWMtYjllMy01M2FhMmJkZWY2NDZcIixcInByaW1hcnlzaWRcIjpcIlMtMS01LTIxLTM3Nzc4NjA2ODYtMTc4MTI5ODgwMS0zMDQ2MDIyNDIxLTM5NDMwMjMyXCJ9IiwibmJmIjoxNjY1NDEyNzM1LCJleHAiOjE2NjU0MTMzMzUsImlzcyI6IjAwMDAwMDAyLTAwMDAtMGZmMS1jZTAwLTAwMDAwMDAwMDAwMEBmOTAxYzU0ZS00ZjM3LTRkYmItYWE5MC1hNTRhYzBhN2I5YjAiLCJhdWQiOiIwMDAwMDAwMi0wMDAwLTBmZjEtY2UwMC0wMDAwMDAwMDAwMDAvYXR0YWNobWVudHMub2ZmaWNlLm5ldEBmOTAxYzU0ZS00ZjM3LTRkYmItYWE5MC1hNTRhYzBhN2I5YjAiLCJoYXBwIjoib3dhIn0.t18vql1r_62Jgcb_P2QmfNpTfMoiIPUPPe0Ep92lMXRrgN-N7Abe9iFi8nXdEnHT5METhSBH2cnYHYlsD4qKh_Cg47IScK_DyQ85kDtfs4D565n-B30psrcLOizr7Y65hPuXaZjsA2JdjKorHRHGvedV9ci0gdjaDsJvFg7QS_4GGBk2AqI1e1Dda9SaA2D91UWpE8yeV8ZzIev5JToQ3u30eiCgiNQRom1bXQd8DLbndxEZQA88tRKRSDQoRfP_Blqp8wcsMfCbGVjqMFLemr5bMYNi9bBSmo79jIu_9aRSyPZ_KM_BPFobcwqjQzJUXyxB7YCKLGD72SvdZYLbkA&amp;X-OWA-CANARY=Vk3qlAlbKE6uYuJ0Zume0IAXoFTNqtoY8MN8mBNfs8QeThQRe1-VPW4ufdXHXW5_wKp4frZc8jI.&amp;owa=outlook.office.com&amp;scriptVer=20220930003.12&amp;animation=true">
            <a:extLst>
              <a:ext uri="{FF2B5EF4-FFF2-40B4-BE49-F238E27FC236}">
                <a16:creationId xmlns:a16="http://schemas.microsoft.com/office/drawing/2014/main" id="{7A0309D8-1640-448C-B0C0-10243FFE5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040" y="2374031"/>
            <a:ext cx="6035040" cy="339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154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MEP (3/3)</a:t>
            </a:r>
          </a:p>
        </p:txBody>
      </p:sp>
      <p:sp>
        <p:nvSpPr>
          <p:cNvPr id="6" name="Tekstvak 5"/>
          <p:cNvSpPr txBox="1"/>
          <p:nvPr/>
        </p:nvSpPr>
        <p:spPr>
          <a:xfrm>
            <a:off x="1213305" y="1386024"/>
            <a:ext cx="8835470" cy="3505118"/>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Do 21 december: Algemene vergadering (debat en stemming)</a:t>
            </a:r>
          </a:p>
          <a:p>
            <a:pPr marL="914400" lvl="1"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Open voor publiek: kom langs!</a:t>
            </a: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914400" lvl="1"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p:txBody>
      </p:sp>
      <p:pic>
        <p:nvPicPr>
          <p:cNvPr id="3" name="Afbeelding 2">
            <a:extLst>
              <a:ext uri="{FF2B5EF4-FFF2-40B4-BE49-F238E27FC236}">
                <a16:creationId xmlns:a16="http://schemas.microsoft.com/office/drawing/2014/main" id="{F5B6F49D-D08A-41F8-97A2-480993182BD0}"/>
              </a:ext>
            </a:extLst>
          </p:cNvPr>
          <p:cNvPicPr>
            <a:picLocks noChangeAspect="1"/>
          </p:cNvPicPr>
          <p:nvPr/>
        </p:nvPicPr>
        <p:blipFill>
          <a:blip r:embed="rId4"/>
          <a:stretch>
            <a:fillRect/>
          </a:stretch>
        </p:blipFill>
        <p:spPr>
          <a:xfrm>
            <a:off x="2714324" y="2311868"/>
            <a:ext cx="6343048" cy="3567964"/>
          </a:xfrm>
          <a:prstGeom prst="rect">
            <a:avLst/>
          </a:prstGeom>
        </p:spPr>
      </p:pic>
    </p:spTree>
    <p:extLst>
      <p:ext uri="{BB962C8B-B14F-4D97-AF65-F5344CB8AC3E}">
        <p14:creationId xmlns:p14="http://schemas.microsoft.com/office/powerpoint/2010/main" val="286198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http://doorzienwijzer.nl/wp-content/uploads/2015/04/Start-fini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2036" y="324937"/>
            <a:ext cx="7964363" cy="533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01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3"/>
          <p:cNvSpPr>
            <a:spLocks noGrp="1" noChangeArrowheads="1"/>
          </p:cNvSpPr>
          <p:nvPr>
            <p:ph idx="1"/>
          </p:nvPr>
        </p:nvSpPr>
        <p:spPr>
          <a:xfrm>
            <a:off x="1981200" y="1376722"/>
            <a:ext cx="8229600" cy="4104556"/>
          </a:xfrm>
        </p:spPr>
        <p:txBody>
          <a:bodyPr rtlCol="0">
            <a:normAutofit lnSpcReduction="10000"/>
          </a:bodyPr>
          <a:lstStyle/>
          <a:p>
            <a:pPr algn="ctr" eaLnBrk="1" fontAlgn="auto" hangingPunct="1">
              <a:lnSpc>
                <a:spcPct val="80000"/>
              </a:lnSpc>
              <a:spcAft>
                <a:spcPts val="0"/>
              </a:spcAft>
              <a:buNone/>
              <a:defRPr/>
            </a:pPr>
            <a:r>
              <a:rPr lang="nl-NL" sz="7200" b="1" dirty="0">
                <a:solidFill>
                  <a:prstClr val="black"/>
                </a:solidFill>
                <a:latin typeface="Arial" pitchFamily="34" charset="0"/>
                <a:ea typeface="+mj-ea"/>
                <a:cs typeface="Arial" pitchFamily="34" charset="0"/>
              </a:rPr>
              <a:t>VAN</a:t>
            </a:r>
            <a:endParaRPr lang="nl-NL" sz="7200" b="1" dirty="0">
              <a:solidFill>
                <a:srgbClr val="FFFF00"/>
              </a:solidFill>
              <a:latin typeface="Arial" pitchFamily="34" charset="0"/>
              <a:ea typeface="+mj-ea"/>
              <a:cs typeface="Arial" pitchFamily="34" charset="0"/>
            </a:endParaRPr>
          </a:p>
          <a:p>
            <a:pPr algn="ctr" eaLnBrk="1" fontAlgn="auto" hangingPunct="1">
              <a:lnSpc>
                <a:spcPct val="80000"/>
              </a:lnSpc>
              <a:spcAft>
                <a:spcPts val="0"/>
              </a:spcAft>
              <a:buNone/>
              <a:defRPr/>
            </a:pPr>
            <a:r>
              <a:rPr lang="nl-NL" sz="7200" b="1" dirty="0">
                <a:solidFill>
                  <a:srgbClr val="0070C0"/>
                </a:solidFill>
                <a:latin typeface="Arial" pitchFamily="34" charset="0"/>
                <a:ea typeface="+mj-ea"/>
                <a:cs typeface="Arial" pitchFamily="34" charset="0"/>
              </a:rPr>
              <a:t>HAVO 5</a:t>
            </a:r>
          </a:p>
          <a:p>
            <a:pPr algn="ctr" eaLnBrk="1" fontAlgn="auto" hangingPunct="1">
              <a:lnSpc>
                <a:spcPct val="80000"/>
              </a:lnSpc>
              <a:spcAft>
                <a:spcPts val="0"/>
              </a:spcAft>
              <a:buNone/>
              <a:defRPr/>
            </a:pPr>
            <a:r>
              <a:rPr lang="nl-NL" sz="7200" b="1" dirty="0">
                <a:solidFill>
                  <a:prstClr val="black"/>
                </a:solidFill>
                <a:latin typeface="Arial" pitchFamily="34" charset="0"/>
                <a:ea typeface="+mj-ea"/>
                <a:cs typeface="Arial" pitchFamily="34" charset="0"/>
              </a:rPr>
              <a:t>NAAR</a:t>
            </a:r>
            <a:r>
              <a:rPr lang="nl-NL" sz="7200" b="1" dirty="0">
                <a:solidFill>
                  <a:srgbClr val="FFFF00"/>
                </a:solidFill>
                <a:latin typeface="Arial" pitchFamily="34" charset="0"/>
                <a:ea typeface="+mj-ea"/>
                <a:cs typeface="Arial" pitchFamily="34" charset="0"/>
              </a:rPr>
              <a:t> </a:t>
            </a:r>
            <a:r>
              <a:rPr lang="nl-NL" sz="7200" b="1" dirty="0">
                <a:solidFill>
                  <a:prstClr val="black"/>
                </a:solidFill>
                <a:latin typeface="Arial" pitchFamily="34" charset="0"/>
                <a:ea typeface="+mj-ea"/>
                <a:cs typeface="Arial" pitchFamily="34" charset="0"/>
              </a:rPr>
              <a:t>HET</a:t>
            </a:r>
            <a:endParaRPr lang="nl-NL" sz="7200" b="1" dirty="0">
              <a:solidFill>
                <a:srgbClr val="FFFF00"/>
              </a:solidFill>
              <a:latin typeface="Arial" pitchFamily="34" charset="0"/>
              <a:ea typeface="+mj-ea"/>
              <a:cs typeface="Arial" pitchFamily="34" charset="0"/>
            </a:endParaRPr>
          </a:p>
          <a:p>
            <a:pPr algn="ctr" eaLnBrk="1" fontAlgn="auto" hangingPunct="1">
              <a:lnSpc>
                <a:spcPct val="80000"/>
              </a:lnSpc>
              <a:spcAft>
                <a:spcPts val="0"/>
              </a:spcAft>
              <a:buNone/>
              <a:defRPr/>
            </a:pPr>
            <a:r>
              <a:rPr lang="nl-NL" sz="7200" b="1" dirty="0">
                <a:solidFill>
                  <a:srgbClr val="0070C0"/>
                </a:solidFill>
                <a:latin typeface="Arial" pitchFamily="34" charset="0"/>
                <a:ea typeface="+mj-ea"/>
                <a:cs typeface="Arial" pitchFamily="34" charset="0"/>
              </a:rPr>
              <a:t>HBO</a:t>
            </a:r>
            <a:endParaRPr lang="nl-NL" altLang="nl-NL" dirty="0">
              <a:solidFill>
                <a:srgbClr val="0070C0"/>
              </a:solidFill>
            </a:endParaRPr>
          </a:p>
        </p:txBody>
      </p:sp>
      <p:sp>
        <p:nvSpPr>
          <p:cNvPr id="2" name="Tijdelijke aanduiding voor dia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fld id="{B7D50601-A3FD-485F-BE96-4A75EC78E387}" type="slidenum">
              <a:rPr lang="nl-NL" altLang="nl-NL" sz="1400">
                <a:solidFill>
                  <a:prstClr val="black"/>
                </a:solidFill>
                <a:latin typeface="Times New Roman" pitchFamily="18" charset="0"/>
              </a:rPr>
              <a:pPr eaLnBrk="1" hangingPunct="1">
                <a:spcBef>
                  <a:spcPct val="0"/>
                </a:spcBef>
                <a:buNone/>
              </a:pPr>
              <a:t>20</a:t>
            </a:fld>
            <a:endParaRPr lang="nl-NL" altLang="nl-NL" sz="1400">
              <a:solidFill>
                <a:prstClr val="black"/>
              </a:solidFill>
              <a:latin typeface="Times New Roman" pitchFamily="18" charset="0"/>
            </a:endParaRPr>
          </a:p>
        </p:txBody>
      </p:sp>
    </p:spTree>
    <p:extLst>
      <p:ext uri="{BB962C8B-B14F-4D97-AF65-F5344CB8AC3E}">
        <p14:creationId xmlns:p14="http://schemas.microsoft.com/office/powerpoint/2010/main" val="33729577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2" name="Rectangle 3"/>
          <p:cNvSpPr>
            <a:spLocks noGrp="1" noChangeArrowheads="1"/>
          </p:cNvSpPr>
          <p:nvPr>
            <p:ph idx="1"/>
          </p:nvPr>
        </p:nvSpPr>
        <p:spPr>
          <a:xfrm>
            <a:off x="1992313" y="1448593"/>
            <a:ext cx="8229600" cy="3960813"/>
          </a:xfrm>
        </p:spPr>
        <p:txBody>
          <a:bodyPr rtlCol="0">
            <a:normAutofit/>
          </a:bodyPr>
          <a:lstStyle/>
          <a:p>
            <a:pPr eaLnBrk="1" fontAlgn="auto" hangingPunct="1">
              <a:lnSpc>
                <a:spcPct val="80000"/>
              </a:lnSpc>
              <a:spcAft>
                <a:spcPts val="0"/>
              </a:spcAft>
              <a:buNone/>
              <a:defRPr/>
            </a:pPr>
            <a:r>
              <a:rPr lang="nl-NL" altLang="nl-NL" sz="6000" dirty="0">
                <a:solidFill>
                  <a:schemeClr val="tx2"/>
                </a:solidFill>
              </a:rPr>
              <a:t>			</a:t>
            </a:r>
            <a:r>
              <a:rPr lang="nl-NL" altLang="nl-NL" sz="6600" b="1" dirty="0">
                <a:solidFill>
                  <a:srgbClr val="0070C0"/>
                </a:solidFill>
              </a:rPr>
              <a:t>L</a:t>
            </a:r>
            <a:r>
              <a:rPr lang="nl-NL" altLang="nl-NL" sz="6600" b="1" dirty="0"/>
              <a:t>oopbaan</a:t>
            </a:r>
          </a:p>
          <a:p>
            <a:pPr eaLnBrk="1" fontAlgn="auto" hangingPunct="1">
              <a:lnSpc>
                <a:spcPct val="80000"/>
              </a:lnSpc>
              <a:spcAft>
                <a:spcPts val="0"/>
              </a:spcAft>
              <a:buNone/>
              <a:defRPr/>
            </a:pPr>
            <a:r>
              <a:rPr lang="nl-NL" altLang="nl-NL" sz="6600" b="1" dirty="0">
                <a:solidFill>
                  <a:schemeClr val="tx2"/>
                </a:solidFill>
              </a:rPr>
              <a:t>			</a:t>
            </a:r>
            <a:r>
              <a:rPr lang="nl-NL" altLang="nl-NL" sz="6600" b="1" dirty="0">
                <a:solidFill>
                  <a:srgbClr val="0070C0"/>
                </a:solidFill>
              </a:rPr>
              <a:t>O</a:t>
            </a:r>
            <a:r>
              <a:rPr lang="nl-NL" altLang="nl-NL" sz="6600" b="1" dirty="0"/>
              <a:t>riëntatie en</a:t>
            </a:r>
          </a:p>
          <a:p>
            <a:pPr eaLnBrk="1" fontAlgn="auto" hangingPunct="1">
              <a:lnSpc>
                <a:spcPct val="80000"/>
              </a:lnSpc>
              <a:spcAft>
                <a:spcPts val="0"/>
              </a:spcAft>
              <a:buNone/>
              <a:defRPr/>
            </a:pPr>
            <a:r>
              <a:rPr lang="nl-NL" altLang="nl-NL" sz="6600" b="1" dirty="0">
                <a:solidFill>
                  <a:schemeClr val="tx2"/>
                </a:solidFill>
              </a:rPr>
              <a:t>			</a:t>
            </a:r>
            <a:r>
              <a:rPr lang="nl-NL" altLang="nl-NL" sz="6600" b="1" dirty="0">
                <a:solidFill>
                  <a:srgbClr val="0070C0"/>
                </a:solidFill>
              </a:rPr>
              <a:t>B</a:t>
            </a:r>
            <a:r>
              <a:rPr lang="nl-NL" altLang="nl-NL" sz="6600" b="1" dirty="0"/>
              <a:t>egeleiding</a:t>
            </a:r>
            <a:endParaRPr lang="en-US" altLang="nl-NL" sz="6600" b="1" dirty="0"/>
          </a:p>
        </p:txBody>
      </p:sp>
      <p:sp>
        <p:nvSpPr>
          <p:cNvPr id="2" name="Tijdelijke aanduiding voor dianumm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fld id="{B7D50601-A3FD-485F-BE96-4A75EC78E387}" type="slidenum">
              <a:rPr lang="nl-NL" altLang="nl-NL" sz="1400">
                <a:solidFill>
                  <a:prstClr val="black"/>
                </a:solidFill>
                <a:latin typeface="Times New Roman" pitchFamily="18" charset="0"/>
              </a:rPr>
              <a:pPr eaLnBrk="1" hangingPunct="1">
                <a:spcBef>
                  <a:spcPct val="0"/>
                </a:spcBef>
                <a:buNone/>
              </a:pPr>
              <a:t>21</a:t>
            </a:fld>
            <a:endParaRPr lang="nl-NL" altLang="nl-NL" sz="1400">
              <a:solidFill>
                <a:prstClr val="black"/>
              </a:solidFill>
              <a:latin typeface="Times New Roman" pitchFamily="18" charset="0"/>
            </a:endParaRPr>
          </a:p>
        </p:txBody>
      </p:sp>
    </p:spTree>
    <p:extLst>
      <p:ext uri="{BB962C8B-B14F-4D97-AF65-F5344CB8AC3E}">
        <p14:creationId xmlns:p14="http://schemas.microsoft.com/office/powerpoint/2010/main" val="91698033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l" eaLnBrk="1" hangingPunct="1"/>
            <a:r>
              <a:rPr lang="nl-NL" altLang="nl-NL" b="1" dirty="0"/>
              <a:t>   LOB: verplichtingen</a:t>
            </a:r>
          </a:p>
        </p:txBody>
      </p:sp>
      <p:sp>
        <p:nvSpPr>
          <p:cNvPr id="72707" name="Rectangle 3"/>
          <p:cNvSpPr>
            <a:spLocks noGrp="1" noChangeArrowheads="1"/>
          </p:cNvSpPr>
          <p:nvPr>
            <p:ph idx="1"/>
          </p:nvPr>
        </p:nvSpPr>
        <p:spPr/>
        <p:txBody>
          <a:bodyPr rtlCol="0">
            <a:normAutofit/>
          </a:bodyPr>
          <a:lstStyle/>
          <a:p>
            <a:pPr marL="609600" indent="-609600" eaLnBrk="1" fontAlgn="auto" hangingPunct="1">
              <a:lnSpc>
                <a:spcPct val="90000"/>
              </a:lnSpc>
              <a:spcAft>
                <a:spcPts val="0"/>
              </a:spcAft>
              <a:buFont typeface="Arial" panose="020B0604020202020204" pitchFamily="34" charset="0"/>
              <a:buChar char="•"/>
              <a:defRPr/>
            </a:pPr>
            <a:r>
              <a:rPr lang="nl-NL" altLang="nl-NL" b="1" dirty="0"/>
              <a:t>Leerlingen worden lid van </a:t>
            </a:r>
            <a:r>
              <a:rPr lang="nl-NL" altLang="nl-NL" b="1" dirty="0">
                <a:solidFill>
                  <a:srgbClr val="0070C0"/>
                </a:solidFill>
              </a:rPr>
              <a:t>Droomloopbaan                               </a:t>
            </a:r>
            <a:r>
              <a:rPr lang="nl-NL" altLang="nl-NL" b="1" dirty="0"/>
              <a:t>en doorlopen de route</a:t>
            </a:r>
            <a:endParaRPr lang="nl-NL" altLang="nl-NL" b="1" dirty="0">
              <a:solidFill>
                <a:srgbClr val="0070C0"/>
              </a:solidFill>
            </a:endParaRPr>
          </a:p>
          <a:p>
            <a:pPr marL="0" indent="0" eaLnBrk="1" fontAlgn="auto" hangingPunct="1">
              <a:lnSpc>
                <a:spcPct val="90000"/>
              </a:lnSpc>
              <a:spcAft>
                <a:spcPts val="0"/>
              </a:spcAft>
              <a:buNone/>
              <a:defRPr/>
            </a:pPr>
            <a:endParaRPr lang="nl-NL" sz="2800" b="1" dirty="0"/>
          </a:p>
          <a:p>
            <a:pPr marL="0" indent="0" eaLnBrk="1" fontAlgn="auto" hangingPunct="1">
              <a:lnSpc>
                <a:spcPct val="90000"/>
              </a:lnSpc>
              <a:spcAft>
                <a:spcPts val="0"/>
              </a:spcAft>
              <a:buNone/>
              <a:defRPr/>
            </a:pPr>
            <a:r>
              <a:rPr lang="en-US" sz="2800" b="1" dirty="0"/>
              <a:t> </a:t>
            </a:r>
            <a:endParaRPr lang="en-US" sz="2800" b="1" dirty="0">
              <a:solidFill>
                <a:srgbClr val="FFFF00"/>
              </a:solidFill>
            </a:endParaRPr>
          </a:p>
          <a:p>
            <a:pPr marL="609600" indent="-609600" eaLnBrk="1" fontAlgn="auto" hangingPunct="1">
              <a:lnSpc>
                <a:spcPct val="90000"/>
              </a:lnSpc>
              <a:spcAft>
                <a:spcPts val="0"/>
              </a:spcAft>
              <a:buFont typeface="Arial" panose="020B0604020202020204" pitchFamily="34" charset="0"/>
              <a:buChar char="•"/>
              <a:defRPr/>
            </a:pPr>
            <a:endParaRPr lang="nl-NL" sz="2800" b="1" dirty="0"/>
          </a:p>
          <a:p>
            <a:pPr marL="0" indent="0" eaLnBrk="1" fontAlgn="auto" hangingPunct="1">
              <a:lnSpc>
                <a:spcPct val="90000"/>
              </a:lnSpc>
              <a:spcAft>
                <a:spcPts val="0"/>
              </a:spcAft>
              <a:buNone/>
              <a:defRPr/>
            </a:pPr>
            <a:endParaRPr lang="nl-NL" sz="2800" b="1" dirty="0"/>
          </a:p>
        </p:txBody>
      </p:sp>
      <p:sp>
        <p:nvSpPr>
          <p:cNvPr id="7173" name="Tijdelijke aanduiding voor dia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fld id="{7404DAE2-A48E-41EB-83C6-DFD79BFCB81C}" type="slidenum">
              <a:rPr lang="nl-NL" altLang="nl-NL" sz="1400">
                <a:solidFill>
                  <a:prstClr val="black"/>
                </a:solidFill>
                <a:latin typeface="Times New Roman" pitchFamily="18" charset="0"/>
              </a:rPr>
              <a:pPr eaLnBrk="1" hangingPunct="1">
                <a:spcBef>
                  <a:spcPct val="0"/>
                </a:spcBef>
                <a:buNone/>
              </a:pPr>
              <a:t>22</a:t>
            </a:fld>
            <a:endParaRPr lang="nl-NL" altLang="nl-NL" sz="1400">
              <a:solidFill>
                <a:prstClr val="black"/>
              </a:solidFill>
              <a:latin typeface="Times New Roman" pitchFamily="18" charset="0"/>
            </a:endParaRPr>
          </a:p>
        </p:txBody>
      </p:sp>
      <p:pic>
        <p:nvPicPr>
          <p:cNvPr id="6" name="Tijdelijke aanduiding voor inhoud 5">
            <a:extLst>
              <a:ext uri="{FF2B5EF4-FFF2-40B4-BE49-F238E27FC236}">
                <a16:creationId xmlns:a16="http://schemas.microsoft.com/office/drawing/2014/main" id="{2F6EA950-2316-4ED1-877E-2AC90548AA53}"/>
              </a:ext>
            </a:extLst>
          </p:cNvPr>
          <p:cNvPicPr>
            <a:picLocks noChangeAspect="1"/>
          </p:cNvPicPr>
          <p:nvPr/>
        </p:nvPicPr>
        <p:blipFill>
          <a:blip r:embed="rId3"/>
          <a:stretch>
            <a:fillRect/>
          </a:stretch>
        </p:blipFill>
        <p:spPr bwMode="auto">
          <a:xfrm>
            <a:off x="1361660" y="2620273"/>
            <a:ext cx="7948026" cy="4470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FE5F0562-3DF6-444B-953C-52B053D16E1E}"/>
              </a:ext>
            </a:extLst>
          </p:cNvPr>
          <p:cNvSpPr txBox="1"/>
          <p:nvPr/>
        </p:nvSpPr>
        <p:spPr>
          <a:xfrm>
            <a:off x="7781190" y="3447009"/>
            <a:ext cx="648072" cy="1015663"/>
          </a:xfrm>
          <a:prstGeom prst="rect">
            <a:avLst/>
          </a:prstGeom>
          <a:noFill/>
        </p:spPr>
        <p:txBody>
          <a:bodyPr wrap="square" rtlCol="0">
            <a:spAutoFit/>
          </a:bodyPr>
          <a:lstStyle/>
          <a:p>
            <a:pPr eaLnBrk="0" fontAlgn="base" hangingPunct="0">
              <a:spcBef>
                <a:spcPct val="0"/>
              </a:spcBef>
              <a:spcAft>
                <a:spcPct val="0"/>
              </a:spcAft>
              <a:defRPr/>
            </a:pPr>
            <a:r>
              <a:rPr lang="nl-NL" sz="6000" b="1" dirty="0">
                <a:solidFill>
                  <a:srgbClr val="1F497D">
                    <a:lumMod val="60000"/>
                    <a:lumOff val="40000"/>
                  </a:srgbClr>
                </a:solidFill>
                <a:latin typeface="Times New Roman" panose="02020603050405020304" pitchFamily="18" charset="0"/>
                <a:sym typeface="Symbol" panose="05050102010706020507" pitchFamily="18" charset="2"/>
              </a:rPr>
              <a:t></a:t>
            </a:r>
            <a:endParaRPr lang="nl-NL" sz="6000" b="1" dirty="0">
              <a:solidFill>
                <a:srgbClr val="1F497D">
                  <a:lumMod val="60000"/>
                  <a:lumOff val="40000"/>
                </a:srgbClr>
              </a:solidFill>
              <a:latin typeface="Times New Roman" panose="02020603050405020304" pitchFamily="18" charset="0"/>
            </a:endParaRPr>
          </a:p>
        </p:txBody>
      </p:sp>
      <p:sp>
        <p:nvSpPr>
          <p:cNvPr id="2" name="Tekstvak 1">
            <a:extLst>
              <a:ext uri="{FF2B5EF4-FFF2-40B4-BE49-F238E27FC236}">
                <a16:creationId xmlns:a16="http://schemas.microsoft.com/office/drawing/2014/main" id="{D8AEDD01-C949-4965-809E-5E5CD285702B}"/>
              </a:ext>
            </a:extLst>
          </p:cNvPr>
          <p:cNvSpPr txBox="1"/>
          <p:nvPr/>
        </p:nvSpPr>
        <p:spPr>
          <a:xfrm>
            <a:off x="9402418" y="3548270"/>
            <a:ext cx="2494722" cy="1569660"/>
          </a:xfrm>
          <a:prstGeom prst="rect">
            <a:avLst/>
          </a:prstGeom>
          <a:noFill/>
        </p:spPr>
        <p:txBody>
          <a:bodyPr wrap="square" rtlCol="0">
            <a:spAutoFit/>
          </a:bodyPr>
          <a:lstStyle/>
          <a:p>
            <a:r>
              <a:rPr lang="en-US" sz="2400" dirty="0" err="1"/>
              <a:t>Openingsscherm</a:t>
            </a:r>
            <a:r>
              <a:rPr lang="en-US" sz="2400" dirty="0"/>
              <a:t> </a:t>
            </a:r>
            <a:r>
              <a:rPr lang="en-US" sz="2400" b="1" dirty="0" err="1"/>
              <a:t>Droomloopbaan</a:t>
            </a:r>
            <a:r>
              <a:rPr lang="en-US" sz="2400" b="1" dirty="0"/>
              <a:t>:</a:t>
            </a:r>
            <a:br>
              <a:rPr lang="en-US" sz="2400" b="1" dirty="0"/>
            </a:br>
            <a:r>
              <a:rPr lang="en-US" sz="2400" dirty="0" err="1"/>
              <a:t>klik</a:t>
            </a:r>
            <a:r>
              <a:rPr lang="en-US" sz="2400" dirty="0"/>
              <a:t> </a:t>
            </a:r>
            <a:r>
              <a:rPr lang="en-US" sz="2400" dirty="0" err="1"/>
              <a:t>rechtsboven</a:t>
            </a:r>
            <a:r>
              <a:rPr lang="en-US" sz="2400" dirty="0"/>
              <a:t> op </a:t>
            </a:r>
            <a:r>
              <a:rPr lang="en-US" sz="2400" dirty="0" err="1"/>
              <a:t>inloggen</a:t>
            </a:r>
            <a:endParaRPr lang="nl-NL" sz="2400" dirty="0"/>
          </a:p>
        </p:txBody>
      </p:sp>
    </p:spTree>
    <p:extLst>
      <p:ext uri="{BB962C8B-B14F-4D97-AF65-F5344CB8AC3E}">
        <p14:creationId xmlns:p14="http://schemas.microsoft.com/office/powerpoint/2010/main" val="263287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C370C5ED-6F77-4183-8C19-325F3919C15B}"/>
              </a:ext>
            </a:extLst>
          </p:cNvPr>
          <p:cNvPicPr>
            <a:picLocks noChangeAspect="1"/>
          </p:cNvPicPr>
          <p:nvPr/>
        </p:nvPicPr>
        <p:blipFill rotWithShape="1">
          <a:blip r:embed="rId3"/>
          <a:srcRect r="11801" b="4801"/>
          <a:stretch/>
        </p:blipFill>
        <p:spPr>
          <a:xfrm>
            <a:off x="864506" y="476671"/>
            <a:ext cx="9413612" cy="5715407"/>
          </a:xfrm>
          <a:prstGeom prst="rect">
            <a:avLst/>
          </a:prstGeom>
        </p:spPr>
      </p:pic>
      <p:sp>
        <p:nvSpPr>
          <p:cNvPr id="3" name="Tijdelijke aanduiding voor dianummer 2"/>
          <p:cNvSpPr>
            <a:spLocks noGrp="1"/>
          </p:cNvSpPr>
          <p:nvPr>
            <p:ph type="sldNum" sz="quarter" idx="12"/>
          </p:nvPr>
        </p:nvSpPr>
        <p:spPr/>
        <p:txBody>
          <a:bodyPr/>
          <a:lstStyle/>
          <a:p>
            <a:pPr>
              <a:defRPr/>
            </a:pPr>
            <a:fld id="{5F52AF86-39E1-4AB3-8818-CFA57D8A723A}" type="slidenum">
              <a:rPr lang="nl-NL" altLang="nl-NL">
                <a:latin typeface="Calibri"/>
              </a:rPr>
              <a:pPr>
                <a:defRPr/>
              </a:pPr>
              <a:t>23</a:t>
            </a:fld>
            <a:endParaRPr lang="nl-NL" altLang="nl-NL">
              <a:latin typeface="Calibri"/>
            </a:endParaRPr>
          </a:p>
        </p:txBody>
      </p:sp>
      <p:sp>
        <p:nvSpPr>
          <p:cNvPr id="5" name="Tekstvak 4"/>
          <p:cNvSpPr txBox="1"/>
          <p:nvPr/>
        </p:nvSpPr>
        <p:spPr>
          <a:xfrm rot="21022541">
            <a:off x="759094" y="1958281"/>
            <a:ext cx="2647097" cy="2668423"/>
          </a:xfrm>
          <a:prstGeom prst="rect">
            <a:avLst/>
          </a:prstGeom>
          <a:solidFill>
            <a:schemeClr val="bg1">
              <a:lumMod val="95000"/>
            </a:schemeClr>
          </a:solidFill>
        </p:spPr>
        <p:txBody>
          <a:bodyPr wrap="square" rtlCol="0">
            <a:spAutoFit/>
          </a:bodyPr>
          <a:lstStyle/>
          <a:p>
            <a:pPr>
              <a:spcBef>
                <a:spcPct val="30000"/>
              </a:spcBef>
              <a:defRPr/>
            </a:pPr>
            <a:r>
              <a:rPr lang="en-US" altLang="nl-NL" dirty="0">
                <a:solidFill>
                  <a:prstClr val="black"/>
                </a:solidFill>
                <a:latin typeface="Calibri"/>
              </a:rPr>
              <a:t>Als je </a:t>
            </a:r>
            <a:r>
              <a:rPr lang="en-US" altLang="nl-NL" b="1" dirty="0" err="1">
                <a:solidFill>
                  <a:prstClr val="black"/>
                </a:solidFill>
                <a:latin typeface="Calibri"/>
              </a:rPr>
              <a:t>niet</a:t>
            </a:r>
            <a:r>
              <a:rPr lang="en-US" altLang="nl-NL" b="1" dirty="0">
                <a:solidFill>
                  <a:prstClr val="black"/>
                </a:solidFill>
                <a:latin typeface="Calibri"/>
              </a:rPr>
              <a:t> </a:t>
            </a:r>
            <a:r>
              <a:rPr lang="en-US" altLang="nl-NL" dirty="0" err="1">
                <a:solidFill>
                  <a:prstClr val="black"/>
                </a:solidFill>
                <a:latin typeface="Calibri"/>
              </a:rPr>
              <a:t>eerder</a:t>
            </a:r>
            <a:r>
              <a:rPr lang="en-US" altLang="nl-NL" dirty="0">
                <a:solidFill>
                  <a:prstClr val="black"/>
                </a:solidFill>
                <a:latin typeface="Calibri"/>
              </a:rPr>
              <a:t> met </a:t>
            </a:r>
            <a:r>
              <a:rPr lang="en-US" altLang="nl-NL" dirty="0" err="1">
                <a:solidFill>
                  <a:prstClr val="black"/>
                </a:solidFill>
                <a:latin typeface="Calibri"/>
              </a:rPr>
              <a:t>Droomloopbaan</a:t>
            </a:r>
            <a:r>
              <a:rPr lang="en-US" altLang="nl-NL" dirty="0">
                <a:solidFill>
                  <a:prstClr val="black"/>
                </a:solidFill>
                <a:latin typeface="Calibri"/>
              </a:rPr>
              <a:t> </a:t>
            </a:r>
            <a:r>
              <a:rPr lang="en-US" altLang="nl-NL" dirty="0" err="1">
                <a:solidFill>
                  <a:prstClr val="black"/>
                </a:solidFill>
                <a:latin typeface="Calibri"/>
              </a:rPr>
              <a:t>gewerkt</a:t>
            </a:r>
            <a:r>
              <a:rPr lang="en-US" altLang="nl-NL" dirty="0">
                <a:solidFill>
                  <a:prstClr val="black"/>
                </a:solidFill>
                <a:latin typeface="Calibri"/>
              </a:rPr>
              <a:t> </a:t>
            </a:r>
            <a:r>
              <a:rPr lang="en-US" altLang="nl-NL" dirty="0" err="1">
                <a:solidFill>
                  <a:prstClr val="black"/>
                </a:solidFill>
                <a:latin typeface="Calibri"/>
              </a:rPr>
              <a:t>hebt</a:t>
            </a:r>
            <a:r>
              <a:rPr lang="en-US" altLang="nl-NL" dirty="0">
                <a:solidFill>
                  <a:prstClr val="black"/>
                </a:solidFill>
                <a:latin typeface="Calibri"/>
              </a:rPr>
              <a:t>, </a:t>
            </a:r>
            <a:r>
              <a:rPr lang="en-US" altLang="nl-NL" dirty="0" err="1">
                <a:solidFill>
                  <a:prstClr val="black"/>
                </a:solidFill>
                <a:latin typeface="Calibri"/>
              </a:rPr>
              <a:t>moet</a:t>
            </a:r>
            <a:r>
              <a:rPr lang="en-US" altLang="nl-NL" dirty="0">
                <a:solidFill>
                  <a:prstClr val="black"/>
                </a:solidFill>
                <a:latin typeface="Calibri"/>
              </a:rPr>
              <a:t> je </a:t>
            </a:r>
            <a:r>
              <a:rPr lang="en-US" altLang="nl-NL" dirty="0" err="1">
                <a:solidFill>
                  <a:prstClr val="black"/>
                </a:solidFill>
                <a:latin typeface="Calibri"/>
              </a:rPr>
              <a:t>je</a:t>
            </a:r>
            <a:r>
              <a:rPr lang="en-US" altLang="nl-NL" dirty="0">
                <a:solidFill>
                  <a:prstClr val="black"/>
                </a:solidFill>
                <a:latin typeface="Calibri"/>
              </a:rPr>
              <a:t> </a:t>
            </a:r>
            <a:r>
              <a:rPr lang="en-US" altLang="nl-NL" dirty="0" err="1">
                <a:solidFill>
                  <a:prstClr val="black"/>
                </a:solidFill>
                <a:latin typeface="Calibri"/>
              </a:rPr>
              <a:t>eenmalig</a:t>
            </a:r>
            <a:r>
              <a:rPr lang="en-US" altLang="nl-NL" dirty="0">
                <a:solidFill>
                  <a:prstClr val="black"/>
                </a:solidFill>
                <a:latin typeface="Calibri"/>
              </a:rPr>
              <a:t> </a:t>
            </a:r>
            <a:r>
              <a:rPr lang="en-US" altLang="nl-NL" b="1" dirty="0" err="1">
                <a:solidFill>
                  <a:prstClr val="black"/>
                </a:solidFill>
                <a:latin typeface="Calibri"/>
              </a:rPr>
              <a:t>registreren</a:t>
            </a:r>
            <a:r>
              <a:rPr lang="en-US" altLang="nl-NL" b="1" dirty="0">
                <a:solidFill>
                  <a:prstClr val="black"/>
                </a:solidFill>
                <a:latin typeface="Calibri"/>
              </a:rPr>
              <a:t>                       </a:t>
            </a:r>
            <a:r>
              <a:rPr lang="en-US" altLang="nl-NL" dirty="0">
                <a:solidFill>
                  <a:prstClr val="black"/>
                </a:solidFill>
                <a:latin typeface="Calibri"/>
              </a:rPr>
              <a:t>(met e-</a:t>
            </a:r>
            <a:r>
              <a:rPr lang="en-US" altLang="nl-NL" dirty="0" err="1">
                <a:solidFill>
                  <a:prstClr val="black"/>
                </a:solidFill>
                <a:latin typeface="Calibri"/>
              </a:rPr>
              <a:t>mailadres</a:t>
            </a:r>
            <a:r>
              <a:rPr lang="en-US" altLang="nl-NL" dirty="0">
                <a:solidFill>
                  <a:prstClr val="black"/>
                </a:solidFill>
                <a:latin typeface="Calibri"/>
              </a:rPr>
              <a:t> </a:t>
            </a:r>
            <a:r>
              <a:rPr lang="en-US" altLang="nl-NL" dirty="0" err="1">
                <a:solidFill>
                  <a:prstClr val="black"/>
                </a:solidFill>
                <a:latin typeface="Calibri"/>
              </a:rPr>
              <a:t>en</a:t>
            </a:r>
            <a:r>
              <a:rPr lang="en-US" altLang="nl-NL" dirty="0">
                <a:solidFill>
                  <a:prstClr val="black"/>
                </a:solidFill>
                <a:latin typeface="Calibri"/>
              </a:rPr>
              <a:t> </a:t>
            </a:r>
            <a:r>
              <a:rPr lang="en-US" altLang="nl-NL" dirty="0" err="1">
                <a:solidFill>
                  <a:prstClr val="black"/>
                </a:solidFill>
                <a:latin typeface="Calibri"/>
              </a:rPr>
              <a:t>zelfgekozen</a:t>
            </a:r>
            <a:r>
              <a:rPr lang="en-US" altLang="nl-NL" dirty="0">
                <a:solidFill>
                  <a:prstClr val="black"/>
                </a:solidFill>
                <a:latin typeface="Calibri"/>
              </a:rPr>
              <a:t> ww).</a:t>
            </a:r>
          </a:p>
          <a:p>
            <a:pPr>
              <a:spcBef>
                <a:spcPct val="30000"/>
              </a:spcBef>
              <a:defRPr/>
            </a:pPr>
            <a:r>
              <a:rPr lang="en-US" altLang="nl-NL" dirty="0">
                <a:solidFill>
                  <a:prstClr val="black"/>
                </a:solidFill>
                <a:latin typeface="Calibri"/>
              </a:rPr>
              <a:t>Je </a:t>
            </a:r>
            <a:r>
              <a:rPr lang="en-US" altLang="nl-NL" dirty="0" err="1">
                <a:solidFill>
                  <a:prstClr val="black"/>
                </a:solidFill>
                <a:latin typeface="Calibri"/>
              </a:rPr>
              <a:t>hebt</a:t>
            </a:r>
            <a:r>
              <a:rPr lang="en-US" altLang="nl-NL" dirty="0">
                <a:solidFill>
                  <a:prstClr val="black"/>
                </a:solidFill>
                <a:latin typeface="Calibri"/>
              </a:rPr>
              <a:t> </a:t>
            </a:r>
            <a:r>
              <a:rPr lang="en-US" altLang="nl-NL" dirty="0" err="1">
                <a:solidFill>
                  <a:prstClr val="black"/>
                </a:solidFill>
                <a:latin typeface="Calibri"/>
              </a:rPr>
              <a:t>een</a:t>
            </a:r>
            <a:r>
              <a:rPr lang="en-US" altLang="nl-NL" dirty="0">
                <a:solidFill>
                  <a:prstClr val="black"/>
                </a:solidFill>
                <a:latin typeface="Calibri"/>
              </a:rPr>
              <a:t> </a:t>
            </a:r>
            <a:r>
              <a:rPr lang="en-US" altLang="nl-NL" b="1" dirty="0" err="1">
                <a:solidFill>
                  <a:prstClr val="black"/>
                </a:solidFill>
                <a:latin typeface="Calibri"/>
              </a:rPr>
              <a:t>klascode</a:t>
            </a:r>
            <a:r>
              <a:rPr lang="en-US" altLang="nl-NL" dirty="0">
                <a:solidFill>
                  <a:prstClr val="black"/>
                </a:solidFill>
                <a:latin typeface="Calibri"/>
              </a:rPr>
              <a:t> </a:t>
            </a:r>
            <a:r>
              <a:rPr lang="en-US" altLang="nl-NL" dirty="0" err="1">
                <a:solidFill>
                  <a:prstClr val="black"/>
                </a:solidFill>
                <a:latin typeface="Calibri"/>
              </a:rPr>
              <a:t>nodig</a:t>
            </a:r>
            <a:r>
              <a:rPr lang="en-US" altLang="nl-NL" dirty="0">
                <a:solidFill>
                  <a:prstClr val="black"/>
                </a:solidFill>
                <a:latin typeface="Calibri"/>
              </a:rPr>
              <a:t> om je </a:t>
            </a:r>
            <a:r>
              <a:rPr lang="en-US" altLang="nl-NL" dirty="0" err="1">
                <a:solidFill>
                  <a:prstClr val="black"/>
                </a:solidFill>
                <a:latin typeface="Calibri"/>
              </a:rPr>
              <a:t>te</a:t>
            </a:r>
            <a:r>
              <a:rPr lang="en-US" altLang="nl-NL" dirty="0">
                <a:solidFill>
                  <a:prstClr val="black"/>
                </a:solidFill>
                <a:latin typeface="Calibri"/>
              </a:rPr>
              <a:t> </a:t>
            </a:r>
            <a:r>
              <a:rPr lang="en-US" altLang="nl-NL" dirty="0" err="1">
                <a:solidFill>
                  <a:prstClr val="black"/>
                </a:solidFill>
                <a:latin typeface="Calibri"/>
              </a:rPr>
              <a:t>koppelen</a:t>
            </a:r>
            <a:r>
              <a:rPr lang="en-US" altLang="nl-NL" dirty="0">
                <a:solidFill>
                  <a:prstClr val="black"/>
                </a:solidFill>
                <a:latin typeface="Calibri"/>
              </a:rPr>
              <a:t> </a:t>
            </a:r>
            <a:r>
              <a:rPr lang="en-US" altLang="nl-NL" dirty="0" err="1">
                <a:solidFill>
                  <a:prstClr val="black"/>
                </a:solidFill>
                <a:latin typeface="Calibri"/>
              </a:rPr>
              <a:t>aan</a:t>
            </a:r>
            <a:r>
              <a:rPr lang="en-US" altLang="nl-NL" dirty="0">
                <a:solidFill>
                  <a:prstClr val="black"/>
                </a:solidFill>
                <a:latin typeface="Calibri"/>
              </a:rPr>
              <a:t> </a:t>
            </a:r>
            <a:r>
              <a:rPr lang="en-US" altLang="nl-NL" dirty="0" err="1">
                <a:solidFill>
                  <a:prstClr val="black"/>
                </a:solidFill>
                <a:latin typeface="Calibri"/>
              </a:rPr>
              <a:t>jouw</a:t>
            </a:r>
            <a:r>
              <a:rPr lang="en-US" altLang="nl-NL" dirty="0">
                <a:solidFill>
                  <a:prstClr val="black"/>
                </a:solidFill>
                <a:latin typeface="Calibri"/>
              </a:rPr>
              <a:t> </a:t>
            </a:r>
            <a:r>
              <a:rPr lang="en-US" altLang="nl-NL" b="1" dirty="0">
                <a:solidFill>
                  <a:prstClr val="black"/>
                </a:solidFill>
                <a:latin typeface="Calibri"/>
              </a:rPr>
              <a:t>mentor</a:t>
            </a:r>
            <a:r>
              <a:rPr lang="en-US" altLang="nl-NL" dirty="0">
                <a:solidFill>
                  <a:prstClr val="black"/>
                </a:solidFill>
                <a:latin typeface="Calibri"/>
              </a:rPr>
              <a:t>.</a:t>
            </a:r>
            <a:endParaRPr lang="en-US" dirty="0">
              <a:solidFill>
                <a:prstClr val="black"/>
              </a:solidFill>
              <a:latin typeface="Calibri"/>
            </a:endParaRPr>
          </a:p>
        </p:txBody>
      </p:sp>
      <p:sp>
        <p:nvSpPr>
          <p:cNvPr id="2" name="Tekstvak 1">
            <a:extLst>
              <a:ext uri="{FF2B5EF4-FFF2-40B4-BE49-F238E27FC236}">
                <a16:creationId xmlns:a16="http://schemas.microsoft.com/office/drawing/2014/main" id="{12C43760-4B69-2295-5319-116C21293DFC}"/>
              </a:ext>
            </a:extLst>
          </p:cNvPr>
          <p:cNvSpPr txBox="1"/>
          <p:nvPr/>
        </p:nvSpPr>
        <p:spPr>
          <a:xfrm rot="21022541">
            <a:off x="798764" y="1957390"/>
            <a:ext cx="2676600" cy="3145476"/>
          </a:xfrm>
          <a:prstGeom prst="rect">
            <a:avLst/>
          </a:prstGeom>
          <a:solidFill>
            <a:schemeClr val="accent6">
              <a:lumMod val="20000"/>
              <a:lumOff val="80000"/>
            </a:schemeClr>
          </a:solidFill>
        </p:spPr>
        <p:txBody>
          <a:bodyPr wrap="square" rtlCol="0">
            <a:spAutoFit/>
          </a:bodyPr>
          <a:lstStyle/>
          <a:p>
            <a:pPr>
              <a:spcBef>
                <a:spcPct val="30000"/>
              </a:spcBef>
              <a:defRPr/>
            </a:pPr>
            <a:r>
              <a:rPr lang="en-US" altLang="nl-NL" dirty="0">
                <a:solidFill>
                  <a:prstClr val="black"/>
                </a:solidFill>
                <a:latin typeface="Calibri"/>
              </a:rPr>
              <a:t>Als je </a:t>
            </a:r>
            <a:r>
              <a:rPr lang="en-US" altLang="nl-NL" b="1" dirty="0" err="1">
                <a:solidFill>
                  <a:prstClr val="black"/>
                </a:solidFill>
                <a:latin typeface="Calibri"/>
              </a:rPr>
              <a:t>wel</a:t>
            </a:r>
            <a:r>
              <a:rPr lang="en-US" altLang="nl-NL" b="1" dirty="0">
                <a:solidFill>
                  <a:prstClr val="black"/>
                </a:solidFill>
                <a:latin typeface="Calibri"/>
              </a:rPr>
              <a:t> </a:t>
            </a:r>
            <a:r>
              <a:rPr lang="en-US" altLang="nl-NL" dirty="0" err="1">
                <a:solidFill>
                  <a:prstClr val="black"/>
                </a:solidFill>
                <a:latin typeface="Calibri"/>
              </a:rPr>
              <a:t>eerder</a:t>
            </a:r>
            <a:r>
              <a:rPr lang="en-US" altLang="nl-NL" dirty="0">
                <a:solidFill>
                  <a:prstClr val="black"/>
                </a:solidFill>
                <a:latin typeface="Calibri"/>
              </a:rPr>
              <a:t> met </a:t>
            </a:r>
            <a:r>
              <a:rPr lang="en-US" altLang="nl-NL" dirty="0" err="1">
                <a:solidFill>
                  <a:prstClr val="black"/>
                </a:solidFill>
                <a:latin typeface="Calibri"/>
              </a:rPr>
              <a:t>Droomloopbaan</a:t>
            </a:r>
            <a:r>
              <a:rPr lang="en-US" altLang="nl-NL" dirty="0">
                <a:solidFill>
                  <a:prstClr val="black"/>
                </a:solidFill>
                <a:latin typeface="Calibri"/>
              </a:rPr>
              <a:t> </a:t>
            </a:r>
            <a:r>
              <a:rPr lang="en-US" altLang="nl-NL" dirty="0" err="1">
                <a:solidFill>
                  <a:prstClr val="black"/>
                </a:solidFill>
                <a:latin typeface="Calibri"/>
              </a:rPr>
              <a:t>gewerkt</a:t>
            </a:r>
            <a:r>
              <a:rPr lang="en-US" altLang="nl-NL" dirty="0">
                <a:solidFill>
                  <a:prstClr val="black"/>
                </a:solidFill>
                <a:latin typeface="Calibri"/>
              </a:rPr>
              <a:t> </a:t>
            </a:r>
            <a:r>
              <a:rPr lang="en-US" altLang="nl-NL" dirty="0" err="1">
                <a:solidFill>
                  <a:prstClr val="black"/>
                </a:solidFill>
                <a:latin typeface="Calibri"/>
              </a:rPr>
              <a:t>hebt</a:t>
            </a:r>
            <a:r>
              <a:rPr lang="en-US" altLang="nl-NL" dirty="0">
                <a:solidFill>
                  <a:prstClr val="black"/>
                </a:solidFill>
                <a:latin typeface="Calibri"/>
              </a:rPr>
              <a:t>, </a:t>
            </a:r>
            <a:r>
              <a:rPr lang="en-US" altLang="nl-NL" b="1" dirty="0">
                <a:solidFill>
                  <a:prstClr val="black"/>
                </a:solidFill>
                <a:latin typeface="Calibri"/>
              </a:rPr>
              <a:t>log</a:t>
            </a:r>
            <a:r>
              <a:rPr lang="en-US" altLang="nl-NL" dirty="0">
                <a:solidFill>
                  <a:prstClr val="black"/>
                </a:solidFill>
                <a:latin typeface="Calibri"/>
              </a:rPr>
              <a:t> je </a:t>
            </a:r>
            <a:r>
              <a:rPr lang="en-US" altLang="nl-NL" b="1" dirty="0">
                <a:solidFill>
                  <a:prstClr val="black"/>
                </a:solidFill>
                <a:latin typeface="Calibri"/>
              </a:rPr>
              <a:t>in</a:t>
            </a:r>
            <a:r>
              <a:rPr lang="en-US" altLang="nl-NL" dirty="0">
                <a:solidFill>
                  <a:prstClr val="black"/>
                </a:solidFill>
                <a:latin typeface="Calibri"/>
              </a:rPr>
              <a:t> met je </a:t>
            </a:r>
            <a:r>
              <a:rPr lang="en-US" altLang="nl-NL" dirty="0" err="1">
                <a:solidFill>
                  <a:prstClr val="black"/>
                </a:solidFill>
                <a:latin typeface="Calibri"/>
              </a:rPr>
              <a:t>gegevens</a:t>
            </a:r>
            <a:r>
              <a:rPr lang="en-US" altLang="nl-NL" dirty="0">
                <a:solidFill>
                  <a:prstClr val="black"/>
                </a:solidFill>
                <a:latin typeface="Calibri"/>
              </a:rPr>
              <a:t> (e-</a:t>
            </a:r>
            <a:r>
              <a:rPr lang="en-US" altLang="nl-NL" dirty="0" err="1">
                <a:solidFill>
                  <a:prstClr val="black"/>
                </a:solidFill>
                <a:latin typeface="Calibri"/>
              </a:rPr>
              <a:t>mailadres</a:t>
            </a:r>
            <a:r>
              <a:rPr lang="en-US" altLang="nl-NL" dirty="0">
                <a:solidFill>
                  <a:prstClr val="black"/>
                </a:solidFill>
                <a:latin typeface="Calibri"/>
              </a:rPr>
              <a:t> </a:t>
            </a:r>
            <a:r>
              <a:rPr lang="en-US" altLang="nl-NL" dirty="0" err="1">
                <a:solidFill>
                  <a:prstClr val="black"/>
                </a:solidFill>
                <a:latin typeface="Calibri"/>
              </a:rPr>
              <a:t>en</a:t>
            </a:r>
            <a:r>
              <a:rPr lang="en-US" altLang="nl-NL" dirty="0">
                <a:solidFill>
                  <a:prstClr val="black"/>
                </a:solidFill>
                <a:latin typeface="Calibri"/>
              </a:rPr>
              <a:t> </a:t>
            </a:r>
            <a:r>
              <a:rPr lang="en-US" altLang="nl-NL" dirty="0" err="1">
                <a:solidFill>
                  <a:prstClr val="black"/>
                </a:solidFill>
                <a:latin typeface="Calibri"/>
              </a:rPr>
              <a:t>zelfgekozen</a:t>
            </a:r>
            <a:r>
              <a:rPr lang="en-US" altLang="nl-NL" dirty="0">
                <a:solidFill>
                  <a:prstClr val="black"/>
                </a:solidFill>
                <a:latin typeface="Calibri"/>
              </a:rPr>
              <a:t> ww) </a:t>
            </a:r>
            <a:r>
              <a:rPr lang="en-US" altLang="nl-NL" dirty="0" err="1">
                <a:solidFill>
                  <a:prstClr val="black"/>
                </a:solidFill>
                <a:latin typeface="Calibri"/>
              </a:rPr>
              <a:t>en</a:t>
            </a:r>
            <a:r>
              <a:rPr lang="en-US" altLang="nl-NL" dirty="0">
                <a:solidFill>
                  <a:prstClr val="black"/>
                </a:solidFill>
                <a:latin typeface="Calibri"/>
              </a:rPr>
              <a:t> </a:t>
            </a:r>
            <a:r>
              <a:rPr lang="en-US" altLang="nl-NL" dirty="0" err="1">
                <a:solidFill>
                  <a:prstClr val="black"/>
                </a:solidFill>
                <a:latin typeface="Calibri"/>
              </a:rPr>
              <a:t>vul</a:t>
            </a:r>
            <a:r>
              <a:rPr lang="en-US" altLang="nl-NL" dirty="0">
                <a:solidFill>
                  <a:prstClr val="black"/>
                </a:solidFill>
                <a:latin typeface="Calibri"/>
              </a:rPr>
              <a:t> je </a:t>
            </a:r>
            <a:r>
              <a:rPr lang="en-US" altLang="nl-NL" dirty="0" err="1">
                <a:solidFill>
                  <a:prstClr val="black"/>
                </a:solidFill>
                <a:latin typeface="Calibri"/>
              </a:rPr>
              <a:t>daarna</a:t>
            </a:r>
            <a:r>
              <a:rPr lang="en-US" altLang="nl-NL" dirty="0">
                <a:solidFill>
                  <a:prstClr val="black"/>
                </a:solidFill>
                <a:latin typeface="Calibri"/>
              </a:rPr>
              <a:t> </a:t>
            </a:r>
            <a:r>
              <a:rPr lang="en-US" altLang="nl-NL" dirty="0" err="1">
                <a:solidFill>
                  <a:prstClr val="black"/>
                </a:solidFill>
                <a:latin typeface="Calibri"/>
              </a:rPr>
              <a:t>bij</a:t>
            </a:r>
            <a:r>
              <a:rPr lang="en-US" altLang="nl-NL" dirty="0">
                <a:solidFill>
                  <a:prstClr val="black"/>
                </a:solidFill>
                <a:latin typeface="Calibri"/>
              </a:rPr>
              <a:t> </a:t>
            </a:r>
            <a:r>
              <a:rPr lang="en-US" altLang="nl-NL" dirty="0" err="1">
                <a:solidFill>
                  <a:prstClr val="black"/>
                </a:solidFill>
                <a:latin typeface="Calibri"/>
              </a:rPr>
              <a:t>jouw</a:t>
            </a:r>
            <a:r>
              <a:rPr lang="en-US" altLang="nl-NL" dirty="0">
                <a:solidFill>
                  <a:prstClr val="black"/>
                </a:solidFill>
                <a:latin typeface="Calibri"/>
              </a:rPr>
              <a:t> </a:t>
            </a:r>
            <a:r>
              <a:rPr lang="en-US" altLang="nl-NL" dirty="0" err="1">
                <a:solidFill>
                  <a:prstClr val="black"/>
                </a:solidFill>
                <a:latin typeface="Calibri"/>
              </a:rPr>
              <a:t>instellingen</a:t>
            </a:r>
            <a:r>
              <a:rPr lang="en-US" altLang="nl-NL" dirty="0">
                <a:solidFill>
                  <a:prstClr val="black"/>
                </a:solidFill>
                <a:latin typeface="Calibri"/>
              </a:rPr>
              <a:t> de </a:t>
            </a:r>
            <a:r>
              <a:rPr lang="en-US" altLang="nl-NL" dirty="0" err="1">
                <a:solidFill>
                  <a:prstClr val="black"/>
                </a:solidFill>
                <a:latin typeface="Calibri"/>
              </a:rPr>
              <a:t>nieuwe</a:t>
            </a:r>
            <a:r>
              <a:rPr lang="en-US" altLang="nl-NL" dirty="0">
                <a:solidFill>
                  <a:prstClr val="black"/>
                </a:solidFill>
                <a:latin typeface="Calibri"/>
              </a:rPr>
              <a:t> </a:t>
            </a:r>
            <a:r>
              <a:rPr lang="en-US" altLang="nl-NL" b="1" dirty="0" err="1">
                <a:solidFill>
                  <a:prstClr val="black"/>
                </a:solidFill>
                <a:latin typeface="Calibri"/>
              </a:rPr>
              <a:t>klascode</a:t>
            </a:r>
            <a:r>
              <a:rPr lang="en-US" altLang="nl-NL" dirty="0">
                <a:solidFill>
                  <a:prstClr val="black"/>
                </a:solidFill>
                <a:latin typeface="Calibri"/>
              </a:rPr>
              <a:t> van </a:t>
            </a:r>
            <a:r>
              <a:rPr lang="en-US" altLang="nl-NL" dirty="0" err="1">
                <a:solidFill>
                  <a:prstClr val="black"/>
                </a:solidFill>
                <a:latin typeface="Calibri"/>
              </a:rPr>
              <a:t>jouw</a:t>
            </a:r>
            <a:r>
              <a:rPr lang="en-US" altLang="nl-NL" dirty="0">
                <a:solidFill>
                  <a:prstClr val="black"/>
                </a:solidFill>
                <a:latin typeface="Calibri"/>
              </a:rPr>
              <a:t> mentor in.</a:t>
            </a:r>
          </a:p>
          <a:p>
            <a:pPr>
              <a:spcBef>
                <a:spcPct val="30000"/>
              </a:spcBef>
              <a:defRPr/>
            </a:pPr>
            <a:endParaRPr lang="en-US" altLang="nl-NL" sz="2800" dirty="0">
              <a:solidFill>
                <a:prstClr val="black"/>
              </a:solidFill>
              <a:latin typeface="Calibri"/>
            </a:endParaRPr>
          </a:p>
        </p:txBody>
      </p:sp>
    </p:spTree>
    <p:extLst>
      <p:ext uri="{BB962C8B-B14F-4D97-AF65-F5344CB8AC3E}">
        <p14:creationId xmlns:p14="http://schemas.microsoft.com/office/powerpoint/2010/main" val="176376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BB0DE22-0283-4FF8-AC12-78CB970175FC}"/>
              </a:ext>
            </a:extLst>
          </p:cNvPr>
          <p:cNvPicPr>
            <a:picLocks noChangeAspect="1"/>
          </p:cNvPicPr>
          <p:nvPr/>
        </p:nvPicPr>
        <p:blipFill rotWithShape="1">
          <a:blip r:embed="rId3"/>
          <a:srcRect t="5201" b="5201"/>
          <a:stretch/>
        </p:blipFill>
        <p:spPr>
          <a:xfrm>
            <a:off x="936836" y="1667151"/>
            <a:ext cx="9273964" cy="4674013"/>
          </a:xfrm>
          <a:prstGeom prst="rect">
            <a:avLst/>
          </a:prstGeom>
        </p:spPr>
      </p:pic>
      <p:sp>
        <p:nvSpPr>
          <p:cNvPr id="7" name="Titel 6"/>
          <p:cNvSpPr>
            <a:spLocks noGrp="1"/>
          </p:cNvSpPr>
          <p:nvPr>
            <p:ph type="title"/>
          </p:nvPr>
        </p:nvSpPr>
        <p:spPr>
          <a:xfrm>
            <a:off x="1981200" y="322545"/>
            <a:ext cx="8229600" cy="1143000"/>
          </a:xfrm>
        </p:spPr>
        <p:txBody>
          <a:bodyPr/>
          <a:lstStyle/>
          <a:p>
            <a:r>
              <a:rPr lang="en-US" sz="3600" dirty="0" err="1"/>
              <a:t>Kies</a:t>
            </a:r>
            <a:r>
              <a:rPr lang="en-US" sz="3600" dirty="0"/>
              <a:t> </a:t>
            </a:r>
            <a:r>
              <a:rPr lang="en-US" sz="3600" dirty="0" err="1"/>
              <a:t>na</a:t>
            </a:r>
            <a:r>
              <a:rPr lang="en-US" sz="3600" dirty="0"/>
              <a:t> </a:t>
            </a:r>
            <a:r>
              <a:rPr lang="en-US" sz="3600" dirty="0" err="1"/>
              <a:t>te</a:t>
            </a:r>
            <a:r>
              <a:rPr lang="en-US" sz="3600" dirty="0"/>
              <a:t> </a:t>
            </a:r>
            <a:r>
              <a:rPr lang="en-US" sz="3600" dirty="0" err="1"/>
              <a:t>zijn</a:t>
            </a:r>
            <a:r>
              <a:rPr lang="en-US" sz="3600" dirty="0"/>
              <a:t> </a:t>
            </a:r>
            <a:r>
              <a:rPr lang="en-US" sz="3600" dirty="0" err="1"/>
              <a:t>ingelogd</a:t>
            </a:r>
            <a:r>
              <a:rPr lang="en-US" sz="3600" dirty="0"/>
              <a:t> op het</a:t>
            </a:r>
            <a:br>
              <a:rPr lang="en-US" sz="3600" dirty="0"/>
            </a:br>
            <a:r>
              <a:rPr lang="en-US" sz="3600" dirty="0"/>
              <a:t>dashboard </a:t>
            </a:r>
            <a:r>
              <a:rPr lang="en-US" sz="3600" dirty="0" err="1"/>
              <a:t>voor</a:t>
            </a:r>
            <a:r>
              <a:rPr lang="en-US" sz="3600" dirty="0"/>
              <a:t> </a:t>
            </a:r>
            <a:r>
              <a:rPr lang="en-US" sz="3600" b="1" dirty="0"/>
              <a:t>Route</a:t>
            </a:r>
            <a:endParaRPr lang="nl-NL" sz="3600" b="1" dirty="0"/>
          </a:p>
        </p:txBody>
      </p:sp>
      <p:sp>
        <p:nvSpPr>
          <p:cNvPr id="4" name="Tekstvak 3"/>
          <p:cNvSpPr txBox="1"/>
          <p:nvPr/>
        </p:nvSpPr>
        <p:spPr>
          <a:xfrm rot="18626557">
            <a:off x="6608403" y="2837413"/>
            <a:ext cx="1656184" cy="1015663"/>
          </a:xfrm>
          <a:prstGeom prst="rect">
            <a:avLst/>
          </a:prstGeom>
          <a:noFill/>
        </p:spPr>
        <p:txBody>
          <a:bodyPr wrap="square" rtlCol="0">
            <a:spAutoFit/>
          </a:bodyPr>
          <a:lstStyle/>
          <a:p>
            <a:r>
              <a:rPr lang="nl-NL" sz="6000" b="1" dirty="0">
                <a:solidFill>
                  <a:srgbClr val="1F497D">
                    <a:lumMod val="60000"/>
                    <a:lumOff val="40000"/>
                  </a:srgbClr>
                </a:solidFill>
                <a:latin typeface="Calibri"/>
                <a:sym typeface="Symbol" panose="05050102010706020507" pitchFamily="18" charset="2"/>
              </a:rPr>
              <a:t></a:t>
            </a:r>
            <a:endParaRPr lang="nl-NL" sz="6000" b="1" dirty="0">
              <a:solidFill>
                <a:srgbClr val="1F497D">
                  <a:lumMod val="60000"/>
                  <a:lumOff val="40000"/>
                </a:srgbClr>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A82F7B18-5CC5-4A4B-97C5-35B2863DA69D}"/>
              </a:ext>
            </a:extLst>
          </p:cNvPr>
          <p:cNvSpPr>
            <a:spLocks noGrp="1"/>
          </p:cNvSpPr>
          <p:nvPr>
            <p:ph type="sldNum" sz="quarter" idx="12"/>
          </p:nvPr>
        </p:nvSpPr>
        <p:spPr/>
        <p:txBody>
          <a:bodyPr/>
          <a:lstStyle/>
          <a:p>
            <a:pPr>
              <a:defRPr/>
            </a:pPr>
            <a:fld id="{41362542-2A80-4DC8-BA0D-76B4E07A6BFB}" type="slidenum">
              <a:rPr lang="nl-NL" altLang="nl-NL">
                <a:latin typeface="Calibri"/>
              </a:rPr>
              <a:pPr>
                <a:defRPr/>
              </a:pPr>
              <a:t>25</a:t>
            </a:fld>
            <a:endParaRPr lang="nl-NL" altLang="nl-NL">
              <a:latin typeface="Calibri"/>
            </a:endParaRPr>
          </a:p>
        </p:txBody>
      </p:sp>
      <p:pic>
        <p:nvPicPr>
          <p:cNvPr id="3" name="Afbeelding 2">
            <a:extLst>
              <a:ext uri="{FF2B5EF4-FFF2-40B4-BE49-F238E27FC236}">
                <a16:creationId xmlns:a16="http://schemas.microsoft.com/office/drawing/2014/main" id="{AE649300-55D0-A5CA-4C5A-A86DAAC77E8C}"/>
              </a:ext>
            </a:extLst>
          </p:cNvPr>
          <p:cNvPicPr>
            <a:picLocks noChangeAspect="1"/>
          </p:cNvPicPr>
          <p:nvPr/>
        </p:nvPicPr>
        <p:blipFill rotWithShape="1">
          <a:blip r:embed="rId3"/>
          <a:srcRect l="9051" t="15368" r="23086" b="6601"/>
          <a:stretch/>
        </p:blipFill>
        <p:spPr>
          <a:xfrm>
            <a:off x="987287" y="66951"/>
            <a:ext cx="9321078" cy="6028779"/>
          </a:xfrm>
          <a:prstGeom prst="rect">
            <a:avLst/>
          </a:prstGeom>
        </p:spPr>
      </p:pic>
    </p:spTree>
    <p:extLst>
      <p:ext uri="{BB962C8B-B14F-4D97-AF65-F5344CB8AC3E}">
        <p14:creationId xmlns:p14="http://schemas.microsoft.com/office/powerpoint/2010/main" val="489425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a:noFill/>
        </p:spPr>
        <p:txBody>
          <a:bodyPr/>
          <a:lstStyle/>
          <a:p>
            <a:pPr algn="l" eaLnBrk="1" hangingPunct="1"/>
            <a:r>
              <a:rPr lang="nl-NL" altLang="nl-NL" b="1" dirty="0"/>
              <a:t>LOB: keuze-activiteiten (1)</a:t>
            </a:r>
          </a:p>
        </p:txBody>
      </p:sp>
      <p:sp>
        <p:nvSpPr>
          <p:cNvPr id="13315" name="Rectangle 3"/>
          <p:cNvSpPr>
            <a:spLocks noGrp="1" noChangeArrowheads="1"/>
          </p:cNvSpPr>
          <p:nvPr>
            <p:ph idx="1"/>
          </p:nvPr>
        </p:nvSpPr>
        <p:spPr/>
        <p:txBody>
          <a:bodyPr/>
          <a:lstStyle/>
          <a:p>
            <a:pPr eaLnBrk="1" hangingPunct="1"/>
            <a:r>
              <a:rPr lang="nl-NL" altLang="nl-NL" sz="2800" b="1" dirty="0"/>
              <a:t>Informatieavond HBO </a:t>
            </a:r>
            <a:r>
              <a:rPr lang="nl-NL" altLang="nl-NL" sz="2000" b="1" dirty="0"/>
              <a:t>(2 </a:t>
            </a:r>
            <a:r>
              <a:rPr lang="nl-NL" altLang="nl-NL" sz="2000" b="1" dirty="0" err="1"/>
              <a:t>slu</a:t>
            </a:r>
            <a:r>
              <a:rPr lang="nl-NL" altLang="nl-NL" sz="2000" b="1" dirty="0"/>
              <a:t>)</a:t>
            </a:r>
          </a:p>
          <a:p>
            <a:pPr eaLnBrk="1" hangingPunct="1"/>
            <a:r>
              <a:rPr lang="nl-NL" altLang="nl-NL" sz="2800" b="1" dirty="0"/>
              <a:t>Webinar DUO </a:t>
            </a:r>
            <a:r>
              <a:rPr lang="nl-NL" altLang="nl-NL" sz="2000" b="1" dirty="0"/>
              <a:t>(2 </a:t>
            </a:r>
            <a:r>
              <a:rPr lang="nl-NL" altLang="nl-NL" sz="2000" b="1" dirty="0" err="1"/>
              <a:t>slu</a:t>
            </a:r>
            <a:r>
              <a:rPr lang="nl-NL" altLang="nl-NL" sz="2000" b="1" dirty="0"/>
              <a:t>) </a:t>
            </a:r>
            <a:r>
              <a:rPr lang="nl-NL" altLang="nl-NL" sz="2800" b="1" dirty="0"/>
              <a:t>op </a:t>
            </a:r>
            <a:r>
              <a:rPr lang="nl-NL" altLang="nl-NL" sz="2800" b="1" dirty="0">
                <a:solidFill>
                  <a:srgbClr val="0070C0"/>
                </a:solidFill>
              </a:rPr>
              <a:t>donderdag 26 oktober 2023</a:t>
            </a:r>
          </a:p>
          <a:p>
            <a:pPr eaLnBrk="1" hangingPunct="1"/>
            <a:r>
              <a:rPr lang="nl-NL" altLang="nl-NL" sz="2800" b="1" dirty="0"/>
              <a:t>Gesprek mentor </a:t>
            </a:r>
            <a:r>
              <a:rPr lang="nl-NL" altLang="nl-NL" sz="2000" b="1" dirty="0"/>
              <a:t>(1 </a:t>
            </a:r>
            <a:r>
              <a:rPr lang="nl-NL" altLang="nl-NL" sz="2000" b="1" dirty="0" err="1"/>
              <a:t>slu</a:t>
            </a:r>
            <a:r>
              <a:rPr lang="nl-NL" altLang="nl-NL" sz="2000" b="1" dirty="0"/>
              <a:t>)</a:t>
            </a:r>
            <a:endParaRPr lang="nl-NL" altLang="nl-NL" sz="2800" b="1" dirty="0"/>
          </a:p>
          <a:p>
            <a:pPr eaLnBrk="1" hangingPunct="1"/>
            <a:r>
              <a:rPr lang="nl-NL" altLang="nl-NL" sz="2800" b="1" dirty="0"/>
              <a:t>Gesprek decaan </a:t>
            </a:r>
            <a:r>
              <a:rPr lang="nl-NL" altLang="nl-NL" sz="2000" b="1" dirty="0"/>
              <a:t>(1 </a:t>
            </a:r>
            <a:r>
              <a:rPr lang="nl-NL" altLang="nl-NL" sz="2000" b="1" dirty="0" err="1"/>
              <a:t>slu</a:t>
            </a:r>
            <a:r>
              <a:rPr lang="nl-NL" altLang="nl-NL" sz="2000" b="1" dirty="0"/>
              <a:t>)</a:t>
            </a:r>
          </a:p>
          <a:p>
            <a:pPr eaLnBrk="1" hangingPunct="1"/>
            <a:r>
              <a:rPr lang="nl-NL" altLang="nl-NL" sz="2800" b="1" dirty="0"/>
              <a:t>Studiekeuzeworkshop op </a:t>
            </a:r>
            <a:r>
              <a:rPr lang="nl-NL" altLang="nl-NL" sz="2800" b="1" dirty="0">
                <a:solidFill>
                  <a:srgbClr val="0070C0"/>
                </a:solidFill>
              </a:rPr>
              <a:t>donderdag 16 november 2023</a:t>
            </a:r>
          </a:p>
          <a:p>
            <a:pPr eaLnBrk="1" hangingPunct="1"/>
            <a:r>
              <a:rPr lang="nl-NL" altLang="nl-NL" sz="2800" b="1" dirty="0"/>
              <a:t>Beroepenvoorlichting Rotary </a:t>
            </a:r>
            <a:r>
              <a:rPr lang="nl-NL" altLang="nl-NL" sz="2000" b="1" dirty="0"/>
              <a:t>(2 </a:t>
            </a:r>
            <a:r>
              <a:rPr lang="nl-NL" altLang="nl-NL" sz="2000" b="1" dirty="0" err="1"/>
              <a:t>slu</a:t>
            </a:r>
            <a:r>
              <a:rPr lang="nl-NL" altLang="nl-NL" sz="2000" b="1" dirty="0"/>
              <a:t>) </a:t>
            </a:r>
            <a:r>
              <a:rPr lang="nl-NL" altLang="nl-NL" sz="2800" b="1" dirty="0"/>
              <a:t>op </a:t>
            </a:r>
            <a:r>
              <a:rPr lang="nl-NL" altLang="nl-NL" sz="2800" b="1" dirty="0">
                <a:solidFill>
                  <a:srgbClr val="0070C0"/>
                </a:solidFill>
              </a:rPr>
              <a:t>donderdag 29 februari 2024</a:t>
            </a:r>
          </a:p>
          <a:p>
            <a:pPr marL="0" indent="0" eaLnBrk="1" hangingPunct="1">
              <a:buNone/>
            </a:pPr>
            <a:endParaRPr lang="nl-NL" altLang="nl-NL" sz="2800" b="1" dirty="0">
              <a:solidFill>
                <a:schemeClr val="tx2"/>
              </a:solidFill>
            </a:endParaRPr>
          </a:p>
          <a:p>
            <a:pPr eaLnBrk="1" hangingPunct="1"/>
            <a:endParaRPr lang="nl-NL" altLang="nl-NL" sz="2800" b="1" dirty="0"/>
          </a:p>
          <a:p>
            <a:pPr eaLnBrk="1" hangingPunct="1"/>
            <a:endParaRPr lang="nl-NL" altLang="nl-NL" sz="2400" dirty="0"/>
          </a:p>
        </p:txBody>
      </p:sp>
      <p:sp>
        <p:nvSpPr>
          <p:cNvPr id="13317" name="Tijdelijke aanduiding voor dia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fld id="{E83EF416-AD3D-4EEB-9C9D-1AC13F963BBD}" type="slidenum">
              <a:rPr lang="nl-NL" altLang="nl-NL" sz="1400">
                <a:solidFill>
                  <a:prstClr val="black"/>
                </a:solidFill>
                <a:latin typeface="Times New Roman" pitchFamily="18" charset="0"/>
              </a:rPr>
              <a:pPr eaLnBrk="1" hangingPunct="1">
                <a:spcBef>
                  <a:spcPct val="0"/>
                </a:spcBef>
                <a:buNone/>
              </a:pPr>
              <a:t>26</a:t>
            </a:fld>
            <a:endParaRPr lang="nl-NL" altLang="nl-NL" sz="1400">
              <a:solidFill>
                <a:prstClr val="black"/>
              </a:solidFill>
              <a:latin typeface="Times New Roman" pitchFamily="18" charset="0"/>
            </a:endParaRPr>
          </a:p>
        </p:txBody>
      </p:sp>
    </p:spTree>
    <p:extLst>
      <p:ext uri="{BB962C8B-B14F-4D97-AF65-F5344CB8AC3E}">
        <p14:creationId xmlns:p14="http://schemas.microsoft.com/office/powerpoint/2010/main" val="508297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lgn="l" eaLnBrk="1" hangingPunct="1"/>
            <a:r>
              <a:rPr lang="nl-NL" altLang="nl-NL" b="1" dirty="0"/>
              <a:t>LOB: keuze-activiteiten (2)</a:t>
            </a:r>
          </a:p>
        </p:txBody>
      </p:sp>
      <p:sp>
        <p:nvSpPr>
          <p:cNvPr id="28677" name="Tijdelijke aanduiding voor dia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0A64C51A-9D4A-4A60-8E4A-FBB4934A74E8}" type="slidenum">
              <a:rPr lang="nl-NL" altLang="nl-NL" sz="1400">
                <a:solidFill>
                  <a:prstClr val="black"/>
                </a:solidFill>
                <a:latin typeface="Times New Roman" panose="02020603050405020304" pitchFamily="18" charset="0"/>
              </a:rPr>
              <a:pPr>
                <a:spcBef>
                  <a:spcPct val="0"/>
                </a:spcBef>
                <a:buNone/>
              </a:pPr>
              <a:t>27</a:t>
            </a:fld>
            <a:endParaRPr lang="nl-NL" altLang="nl-NL" sz="1400">
              <a:solidFill>
                <a:prstClr val="black"/>
              </a:solidFill>
              <a:latin typeface="Times New Roman" panose="02020603050405020304" pitchFamily="18" charset="0"/>
            </a:endParaRPr>
          </a:p>
        </p:txBody>
      </p:sp>
      <p:sp>
        <p:nvSpPr>
          <p:cNvPr id="3" name="Rectangle 3">
            <a:extLst>
              <a:ext uri="{FF2B5EF4-FFF2-40B4-BE49-F238E27FC236}">
                <a16:creationId xmlns:a16="http://schemas.microsoft.com/office/drawing/2014/main" id="{A023BB49-BFA2-DC99-9EC8-0F76C132BFD6}"/>
              </a:ext>
            </a:extLst>
          </p:cNvPr>
          <p:cNvSpPr txBox="1">
            <a:spLocks noChangeArrowheads="1"/>
          </p:cNvSpPr>
          <p:nvPr/>
        </p:nvSpPr>
        <p:spPr bwMode="auto">
          <a:xfrm>
            <a:off x="834058" y="1484785"/>
            <a:ext cx="947282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fontAlgn="auto" hangingPunct="1">
              <a:spcAft>
                <a:spcPts val="0"/>
              </a:spcAft>
              <a:defRPr/>
            </a:pPr>
            <a:r>
              <a:rPr lang="nl-NL" sz="2800" b="1" dirty="0">
                <a:solidFill>
                  <a:prstClr val="black"/>
                </a:solidFill>
                <a:latin typeface="Calibri"/>
              </a:rPr>
              <a:t>De onderwijsbeurs </a:t>
            </a:r>
            <a:r>
              <a:rPr lang="nl-NL" sz="2400" b="1" dirty="0">
                <a:solidFill>
                  <a:prstClr val="black"/>
                </a:solidFill>
                <a:latin typeface="Calibri"/>
              </a:rPr>
              <a:t>(6 </a:t>
            </a:r>
            <a:r>
              <a:rPr lang="nl-NL" sz="2400" b="1" dirty="0" err="1">
                <a:solidFill>
                  <a:prstClr val="black"/>
                </a:solidFill>
                <a:latin typeface="Calibri"/>
              </a:rPr>
              <a:t>slu</a:t>
            </a:r>
            <a:r>
              <a:rPr lang="nl-NL" sz="2400" b="1" dirty="0">
                <a:solidFill>
                  <a:prstClr val="black"/>
                </a:solidFill>
                <a:latin typeface="Calibri"/>
              </a:rPr>
              <a:t>) </a:t>
            </a:r>
            <a:r>
              <a:rPr lang="nl-NL" sz="2800" b="1" dirty="0">
                <a:solidFill>
                  <a:prstClr val="black"/>
                </a:solidFill>
                <a:latin typeface="Calibri"/>
              </a:rPr>
              <a:t>op</a:t>
            </a:r>
            <a:r>
              <a:rPr lang="nl-NL" sz="2800" b="1" dirty="0">
                <a:solidFill>
                  <a:srgbClr val="1F497D"/>
                </a:solidFill>
                <a:latin typeface="Calibri"/>
              </a:rPr>
              <a:t> </a:t>
            </a:r>
            <a:r>
              <a:rPr lang="nl-NL" sz="2800" b="1" dirty="0">
                <a:solidFill>
                  <a:srgbClr val="0070C0"/>
                </a:solidFill>
                <a:latin typeface="Calibri"/>
              </a:rPr>
              <a:t>6 en 7 okt. 2023</a:t>
            </a:r>
          </a:p>
          <a:p>
            <a:pPr eaLnBrk="1" fontAlgn="auto" hangingPunct="1">
              <a:spcAft>
                <a:spcPts val="0"/>
              </a:spcAft>
              <a:defRPr/>
            </a:pPr>
            <a:r>
              <a:rPr lang="nl-NL" sz="2800" b="1" dirty="0">
                <a:solidFill>
                  <a:prstClr val="black"/>
                </a:solidFill>
                <a:latin typeface="Calibri"/>
              </a:rPr>
              <a:t>De buitenlandbeurs </a:t>
            </a:r>
            <a:r>
              <a:rPr lang="nl-NL" sz="2400" b="1" dirty="0">
                <a:solidFill>
                  <a:prstClr val="black"/>
                </a:solidFill>
                <a:latin typeface="Calibri"/>
              </a:rPr>
              <a:t>(6 </a:t>
            </a:r>
            <a:r>
              <a:rPr lang="nl-NL" sz="2400" b="1" dirty="0" err="1">
                <a:solidFill>
                  <a:prstClr val="black"/>
                </a:solidFill>
                <a:latin typeface="Calibri"/>
              </a:rPr>
              <a:t>slu</a:t>
            </a:r>
            <a:r>
              <a:rPr lang="nl-NL" sz="2400" b="1" dirty="0">
                <a:solidFill>
                  <a:prstClr val="black"/>
                </a:solidFill>
                <a:latin typeface="Calibri"/>
              </a:rPr>
              <a:t>) </a:t>
            </a:r>
            <a:r>
              <a:rPr lang="nl-NL" sz="2800" b="1" dirty="0">
                <a:solidFill>
                  <a:prstClr val="black"/>
                </a:solidFill>
                <a:latin typeface="Calibri"/>
              </a:rPr>
              <a:t>op</a:t>
            </a:r>
            <a:r>
              <a:rPr lang="nl-NL" sz="2800" b="1" dirty="0">
                <a:solidFill>
                  <a:srgbClr val="1F497D"/>
                </a:solidFill>
                <a:latin typeface="Calibri"/>
              </a:rPr>
              <a:t> </a:t>
            </a:r>
            <a:r>
              <a:rPr lang="nl-NL" sz="2800" b="1" dirty="0">
                <a:solidFill>
                  <a:srgbClr val="0070C0"/>
                </a:solidFill>
                <a:latin typeface="Calibri"/>
              </a:rPr>
              <a:t>24 en 25 nov. 2023</a:t>
            </a:r>
          </a:p>
          <a:p>
            <a:pPr eaLnBrk="1" fontAlgn="auto" hangingPunct="1">
              <a:spcAft>
                <a:spcPts val="0"/>
              </a:spcAft>
              <a:defRPr/>
            </a:pPr>
            <a:r>
              <a:rPr lang="nl-NL" sz="2800" b="1" dirty="0">
                <a:solidFill>
                  <a:prstClr val="black"/>
                </a:solidFill>
                <a:latin typeface="Calibri"/>
              </a:rPr>
              <a:t>De tussenjaarbeurs </a:t>
            </a:r>
            <a:r>
              <a:rPr lang="nl-NL" sz="2400" b="1" dirty="0">
                <a:solidFill>
                  <a:prstClr val="black"/>
                </a:solidFill>
                <a:latin typeface="Calibri"/>
              </a:rPr>
              <a:t>(6 </a:t>
            </a:r>
            <a:r>
              <a:rPr lang="nl-NL" sz="2400" b="1" dirty="0" err="1">
                <a:solidFill>
                  <a:prstClr val="black"/>
                </a:solidFill>
                <a:latin typeface="Calibri"/>
              </a:rPr>
              <a:t>slu</a:t>
            </a:r>
            <a:r>
              <a:rPr lang="nl-NL" sz="2400" b="1" dirty="0">
                <a:solidFill>
                  <a:prstClr val="black"/>
                </a:solidFill>
                <a:latin typeface="Calibri"/>
              </a:rPr>
              <a:t>) </a:t>
            </a:r>
            <a:r>
              <a:rPr lang="nl-NL" sz="2800" b="1" dirty="0">
                <a:solidFill>
                  <a:prstClr val="black"/>
                </a:solidFill>
                <a:latin typeface="Calibri"/>
              </a:rPr>
              <a:t>op</a:t>
            </a:r>
            <a:r>
              <a:rPr lang="nl-NL" sz="2800" b="1" dirty="0">
                <a:solidFill>
                  <a:srgbClr val="1F497D"/>
                </a:solidFill>
                <a:latin typeface="Calibri"/>
              </a:rPr>
              <a:t> </a:t>
            </a:r>
            <a:r>
              <a:rPr lang="nl-NL" sz="2800" b="1" dirty="0">
                <a:solidFill>
                  <a:srgbClr val="0070C0"/>
                </a:solidFill>
                <a:latin typeface="Calibri"/>
              </a:rPr>
              <a:t>28 juni 2024</a:t>
            </a:r>
            <a:endParaRPr lang="nl-NL" sz="2800" b="1" dirty="0">
              <a:solidFill>
                <a:prstClr val="black"/>
              </a:solidFill>
              <a:latin typeface="Calibri"/>
            </a:endParaRPr>
          </a:p>
          <a:p>
            <a:pPr eaLnBrk="1" fontAlgn="auto" hangingPunct="1">
              <a:spcAft>
                <a:spcPts val="0"/>
              </a:spcAft>
              <a:defRPr/>
            </a:pPr>
            <a:r>
              <a:rPr lang="nl-NL" sz="2800" b="1" dirty="0">
                <a:solidFill>
                  <a:prstClr val="black"/>
                </a:solidFill>
                <a:latin typeface="Calibri"/>
              </a:rPr>
              <a:t>Een interview met een student </a:t>
            </a:r>
            <a:r>
              <a:rPr lang="nl-NL" sz="2400" b="1" dirty="0">
                <a:solidFill>
                  <a:prstClr val="black"/>
                </a:solidFill>
                <a:latin typeface="Calibri"/>
              </a:rPr>
              <a:t>(1 </a:t>
            </a:r>
            <a:r>
              <a:rPr lang="nl-NL" sz="2400" b="1" dirty="0" err="1">
                <a:solidFill>
                  <a:prstClr val="black"/>
                </a:solidFill>
                <a:latin typeface="Calibri"/>
              </a:rPr>
              <a:t>slu</a:t>
            </a:r>
            <a:r>
              <a:rPr lang="nl-NL" sz="2400" b="1" dirty="0">
                <a:solidFill>
                  <a:prstClr val="black"/>
                </a:solidFill>
                <a:latin typeface="Calibri"/>
              </a:rPr>
              <a:t>)</a:t>
            </a:r>
          </a:p>
          <a:p>
            <a:pPr eaLnBrk="1" fontAlgn="auto" hangingPunct="1">
              <a:spcAft>
                <a:spcPts val="0"/>
              </a:spcAft>
              <a:defRPr/>
            </a:pPr>
            <a:r>
              <a:rPr lang="nl-NL" sz="2800" b="1" dirty="0">
                <a:solidFill>
                  <a:prstClr val="black"/>
                </a:solidFill>
                <a:latin typeface="Calibri"/>
              </a:rPr>
              <a:t>Een interview met een beroepsbeoefenaar </a:t>
            </a:r>
            <a:r>
              <a:rPr lang="nl-NL" sz="2400" b="1" dirty="0">
                <a:solidFill>
                  <a:prstClr val="black"/>
                </a:solidFill>
                <a:latin typeface="Calibri"/>
              </a:rPr>
              <a:t>(1 </a:t>
            </a:r>
            <a:r>
              <a:rPr lang="nl-NL" sz="2400" b="1" dirty="0" err="1">
                <a:solidFill>
                  <a:prstClr val="black"/>
                </a:solidFill>
                <a:latin typeface="Calibri"/>
              </a:rPr>
              <a:t>slu</a:t>
            </a:r>
            <a:r>
              <a:rPr lang="nl-NL" sz="2400" b="1" dirty="0">
                <a:solidFill>
                  <a:prstClr val="black"/>
                </a:solidFill>
                <a:latin typeface="Calibri"/>
              </a:rPr>
              <a:t>)</a:t>
            </a:r>
          </a:p>
          <a:p>
            <a:pPr eaLnBrk="1" fontAlgn="auto" hangingPunct="1">
              <a:spcAft>
                <a:spcPts val="0"/>
              </a:spcAft>
              <a:defRPr/>
            </a:pPr>
            <a:r>
              <a:rPr lang="nl-NL" sz="2800" b="1" dirty="0">
                <a:solidFill>
                  <a:prstClr val="black"/>
                </a:solidFill>
                <a:latin typeface="Calibri"/>
              </a:rPr>
              <a:t>Open dag </a:t>
            </a:r>
            <a:r>
              <a:rPr lang="nl-NL" sz="2400" b="1" dirty="0">
                <a:solidFill>
                  <a:prstClr val="black"/>
                </a:solidFill>
                <a:latin typeface="Calibri"/>
              </a:rPr>
              <a:t>(6 </a:t>
            </a:r>
            <a:r>
              <a:rPr lang="nl-NL" sz="2400" b="1" dirty="0" err="1">
                <a:solidFill>
                  <a:prstClr val="black"/>
                </a:solidFill>
                <a:latin typeface="Calibri"/>
              </a:rPr>
              <a:t>slu</a:t>
            </a:r>
            <a:r>
              <a:rPr lang="nl-NL" sz="2400" b="1" dirty="0">
                <a:solidFill>
                  <a:prstClr val="black"/>
                </a:solidFill>
                <a:latin typeface="Calibri"/>
              </a:rPr>
              <a:t>)  of  </a:t>
            </a:r>
            <a:r>
              <a:rPr lang="nl-NL" sz="2800" b="1" dirty="0" err="1">
                <a:solidFill>
                  <a:prstClr val="black"/>
                </a:solidFill>
                <a:latin typeface="Calibri"/>
              </a:rPr>
              <a:t>Meeloopdag</a:t>
            </a:r>
            <a:r>
              <a:rPr lang="nl-NL" sz="2800" b="1" dirty="0">
                <a:solidFill>
                  <a:prstClr val="black"/>
                </a:solidFill>
                <a:latin typeface="Calibri"/>
              </a:rPr>
              <a:t> </a:t>
            </a:r>
            <a:r>
              <a:rPr lang="nl-NL" sz="2400" b="1" dirty="0">
                <a:solidFill>
                  <a:prstClr val="black"/>
                </a:solidFill>
                <a:latin typeface="Calibri"/>
              </a:rPr>
              <a:t>(6 </a:t>
            </a:r>
            <a:r>
              <a:rPr lang="nl-NL" sz="2400" b="1" dirty="0" err="1">
                <a:solidFill>
                  <a:prstClr val="black"/>
                </a:solidFill>
                <a:latin typeface="Calibri"/>
              </a:rPr>
              <a:t>slu</a:t>
            </a:r>
            <a:r>
              <a:rPr lang="nl-NL" sz="2400" b="1" dirty="0">
                <a:solidFill>
                  <a:prstClr val="black"/>
                </a:solidFill>
                <a:latin typeface="Calibri"/>
              </a:rPr>
              <a:t>)</a:t>
            </a:r>
          </a:p>
          <a:p>
            <a:pPr marL="0" indent="0" eaLnBrk="1" fontAlgn="auto" hangingPunct="1">
              <a:spcAft>
                <a:spcPts val="0"/>
              </a:spcAft>
              <a:buNone/>
              <a:defRPr/>
            </a:pPr>
            <a:endParaRPr lang="nl-NL" sz="2800" b="1" dirty="0">
              <a:solidFill>
                <a:prstClr val="black"/>
              </a:solidFill>
              <a:latin typeface="Calibri"/>
            </a:endParaRPr>
          </a:p>
          <a:p>
            <a:pPr marL="0" indent="0" eaLnBrk="1" fontAlgn="auto" hangingPunct="1">
              <a:spcAft>
                <a:spcPts val="0"/>
              </a:spcAft>
              <a:buNone/>
              <a:defRPr/>
            </a:pPr>
            <a:r>
              <a:rPr lang="nl-NL" sz="2800" b="1" dirty="0">
                <a:solidFill>
                  <a:srgbClr val="0070C0"/>
                </a:solidFill>
                <a:latin typeface="Calibri"/>
              </a:rPr>
              <a:t>Opdrachten en verslagen van alle activiteiten kunnen worden vastgelegd in ‘Mijn Profiel’ in Droomloopbaan.</a:t>
            </a:r>
          </a:p>
        </p:txBody>
      </p:sp>
    </p:spTree>
    <p:extLst>
      <p:ext uri="{BB962C8B-B14F-4D97-AF65-F5344CB8AC3E}">
        <p14:creationId xmlns:p14="http://schemas.microsoft.com/office/powerpoint/2010/main" val="3678460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l" eaLnBrk="1" hangingPunct="1"/>
            <a:r>
              <a:rPr lang="nl-NL" altLang="nl-NL" sz="5400" b="1" dirty="0"/>
              <a:t>Mijn Profiel bevat: </a:t>
            </a:r>
          </a:p>
        </p:txBody>
      </p:sp>
      <p:sp>
        <p:nvSpPr>
          <p:cNvPr id="30725" name="Tijdelijke aanduiding voor dia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386EC45D-9E50-4BC9-BE00-A965D02604B0}" type="slidenum">
              <a:rPr lang="nl-NL" altLang="nl-NL" sz="1400">
                <a:solidFill>
                  <a:prstClr val="black"/>
                </a:solidFill>
                <a:latin typeface="Times New Roman" panose="02020603050405020304" pitchFamily="18" charset="0"/>
              </a:rPr>
              <a:pPr>
                <a:spcBef>
                  <a:spcPct val="0"/>
                </a:spcBef>
                <a:buNone/>
              </a:pPr>
              <a:t>28</a:t>
            </a:fld>
            <a:endParaRPr lang="nl-NL" altLang="nl-NL" sz="1400">
              <a:solidFill>
                <a:prstClr val="black"/>
              </a:solidFill>
              <a:latin typeface="Times New Roman" panose="02020603050405020304" pitchFamily="18" charset="0"/>
            </a:endParaRPr>
          </a:p>
        </p:txBody>
      </p:sp>
      <p:sp>
        <p:nvSpPr>
          <p:cNvPr id="2" name="Tijdelijke aanduiding voor inhoud 1">
            <a:extLst>
              <a:ext uri="{FF2B5EF4-FFF2-40B4-BE49-F238E27FC236}">
                <a16:creationId xmlns:a16="http://schemas.microsoft.com/office/drawing/2014/main" id="{6EBEF3CE-E790-8A17-5405-7B2A314D2815}"/>
              </a:ext>
            </a:extLst>
          </p:cNvPr>
          <p:cNvSpPr>
            <a:spLocks noGrp="1"/>
          </p:cNvSpPr>
          <p:nvPr>
            <p:ph idx="1"/>
          </p:nvPr>
        </p:nvSpPr>
        <p:spPr/>
        <p:txBody>
          <a:bodyPr numCol="2"/>
          <a:lstStyle/>
          <a:p>
            <a:r>
              <a:rPr lang="nl-NL" dirty="0"/>
              <a:t>Studie Informatie</a:t>
            </a:r>
          </a:p>
          <a:p>
            <a:r>
              <a:rPr lang="nl-NL" dirty="0"/>
              <a:t>Opleidingen</a:t>
            </a:r>
          </a:p>
          <a:p>
            <a:r>
              <a:rPr lang="nl-NL" dirty="0"/>
              <a:t>Werkervaring</a:t>
            </a:r>
          </a:p>
          <a:p>
            <a:r>
              <a:rPr lang="nl-NL" dirty="0"/>
              <a:t>(vakken)Portfolio</a:t>
            </a:r>
          </a:p>
          <a:p>
            <a:r>
              <a:rPr lang="nl-NL" dirty="0"/>
              <a:t>Collages</a:t>
            </a:r>
          </a:p>
          <a:p>
            <a:r>
              <a:rPr lang="nl-NL" dirty="0"/>
              <a:t>Diploma’s en Certificaten</a:t>
            </a:r>
          </a:p>
          <a:p>
            <a:r>
              <a:rPr lang="nl-NL" dirty="0"/>
              <a:t>Kwaliteiten</a:t>
            </a:r>
          </a:p>
          <a:p>
            <a:r>
              <a:rPr lang="nl-NL" dirty="0"/>
              <a:t>Motieven</a:t>
            </a:r>
          </a:p>
          <a:p>
            <a:r>
              <a:rPr lang="nl-NL" dirty="0"/>
              <a:t>Stages</a:t>
            </a:r>
          </a:p>
          <a:p>
            <a:r>
              <a:rPr lang="nl-NL" dirty="0"/>
              <a:t>Open Dagen</a:t>
            </a:r>
          </a:p>
          <a:p>
            <a:r>
              <a:rPr lang="nl-NL" dirty="0"/>
              <a:t>Voorlichtingen</a:t>
            </a:r>
          </a:p>
          <a:p>
            <a:r>
              <a:rPr lang="nl-NL" dirty="0"/>
              <a:t>Vervolgstudie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nl-NL" altLang="nl-NL" sz="5400" b="1" dirty="0"/>
              <a:t>Mijn Profiel</a:t>
            </a:r>
          </a:p>
        </p:txBody>
      </p:sp>
      <p:sp>
        <p:nvSpPr>
          <p:cNvPr id="30725" name="Tijdelijke aanduiding voor dia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386EC45D-9E50-4BC9-BE00-A965D02604B0}" type="slidenum">
              <a:rPr lang="nl-NL" altLang="nl-NL" sz="1400">
                <a:solidFill>
                  <a:prstClr val="black"/>
                </a:solidFill>
                <a:latin typeface="Times New Roman" panose="02020603050405020304" pitchFamily="18" charset="0"/>
              </a:rPr>
              <a:pPr>
                <a:spcBef>
                  <a:spcPct val="0"/>
                </a:spcBef>
                <a:buNone/>
              </a:pPr>
              <a:t>29</a:t>
            </a:fld>
            <a:endParaRPr lang="nl-NL" altLang="nl-NL" sz="1400">
              <a:solidFill>
                <a:prstClr val="black"/>
              </a:solidFill>
              <a:latin typeface="Times New Roman" panose="02020603050405020304" pitchFamily="18" charset="0"/>
            </a:endParaRPr>
          </a:p>
        </p:txBody>
      </p:sp>
      <p:pic>
        <p:nvPicPr>
          <p:cNvPr id="4" name="Afbeelding 3">
            <a:extLst>
              <a:ext uri="{FF2B5EF4-FFF2-40B4-BE49-F238E27FC236}">
                <a16:creationId xmlns:a16="http://schemas.microsoft.com/office/drawing/2014/main" id="{ED89137E-7859-0202-1B1A-358D7729738C}"/>
              </a:ext>
            </a:extLst>
          </p:cNvPr>
          <p:cNvPicPr>
            <a:picLocks noChangeAspect="1"/>
          </p:cNvPicPr>
          <p:nvPr/>
        </p:nvPicPr>
        <p:blipFill rotWithShape="1">
          <a:blip r:embed="rId3"/>
          <a:srcRect l="14563" t="9968" r="3538" b="5201"/>
          <a:stretch/>
        </p:blipFill>
        <p:spPr>
          <a:xfrm>
            <a:off x="920448" y="1246501"/>
            <a:ext cx="9396948" cy="5474975"/>
          </a:xfrm>
          <a:prstGeom prst="rect">
            <a:avLst/>
          </a:prstGeom>
        </p:spPr>
      </p:pic>
      <p:sp>
        <p:nvSpPr>
          <p:cNvPr id="6" name="Tekstvak 5">
            <a:extLst>
              <a:ext uri="{FF2B5EF4-FFF2-40B4-BE49-F238E27FC236}">
                <a16:creationId xmlns:a16="http://schemas.microsoft.com/office/drawing/2014/main" id="{32A81070-80A1-C9CB-EA08-4E09A02030F9}"/>
              </a:ext>
            </a:extLst>
          </p:cNvPr>
          <p:cNvSpPr txBox="1"/>
          <p:nvPr/>
        </p:nvSpPr>
        <p:spPr>
          <a:xfrm rot="10800000">
            <a:off x="609600" y="1028144"/>
            <a:ext cx="1656184" cy="1015663"/>
          </a:xfrm>
          <a:prstGeom prst="rect">
            <a:avLst/>
          </a:prstGeom>
          <a:noFill/>
        </p:spPr>
        <p:txBody>
          <a:bodyPr wrap="square" rtlCol="0">
            <a:spAutoFit/>
          </a:bodyPr>
          <a:lstStyle/>
          <a:p>
            <a:r>
              <a:rPr lang="nl-NL" sz="6000" b="1" dirty="0">
                <a:solidFill>
                  <a:srgbClr val="1F497D">
                    <a:lumMod val="60000"/>
                    <a:lumOff val="40000"/>
                  </a:srgbClr>
                </a:solidFill>
                <a:latin typeface="Calibri"/>
                <a:sym typeface="Symbol" panose="05050102010706020507" pitchFamily="18" charset="2"/>
              </a:rPr>
              <a:t></a:t>
            </a:r>
            <a:endParaRPr lang="nl-NL" sz="6000" b="1" dirty="0">
              <a:solidFill>
                <a:srgbClr val="1F497D">
                  <a:lumMod val="60000"/>
                  <a:lumOff val="40000"/>
                </a:srgbClr>
              </a:solidFill>
              <a:latin typeface="Calibri"/>
            </a:endParaRPr>
          </a:p>
        </p:txBody>
      </p:sp>
    </p:spTree>
    <p:extLst>
      <p:ext uri="{BB962C8B-B14F-4D97-AF65-F5344CB8AC3E}">
        <p14:creationId xmlns:p14="http://schemas.microsoft.com/office/powerpoint/2010/main" val="641818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Organisatie</a:t>
            </a:r>
          </a:p>
        </p:txBody>
      </p:sp>
      <p:sp>
        <p:nvSpPr>
          <p:cNvPr id="6" name="Tekstvak 5"/>
          <p:cNvSpPr txBox="1"/>
          <p:nvPr/>
        </p:nvSpPr>
        <p:spPr>
          <a:xfrm>
            <a:off x="1213305" y="1136596"/>
            <a:ext cx="7930695" cy="5043295"/>
          </a:xfrm>
          <a:prstGeom prst="rect">
            <a:avLst/>
          </a:prstGeom>
          <a:noFill/>
        </p:spPr>
        <p:txBody>
          <a:bodyPr wrap="square" lIns="90000" tIns="72000" rtlCol="0">
            <a:spAutoFit/>
          </a:bodyPr>
          <a:lstStyle/>
          <a:p>
            <a:pPr marL="457200" indent="-457200">
              <a:buFont typeface="Wingdings" panose="05000000000000000000" pitchFamily="2" charset="2"/>
              <a:buChar char="Ø"/>
            </a:pPr>
            <a:r>
              <a:rPr lang="en-GB" sz="3200" baseline="30000" dirty="0">
                <a:solidFill>
                  <a:srgbClr val="2D2757"/>
                </a:solidFill>
                <a:latin typeface="Arial" charset="0"/>
                <a:ea typeface="Arial" charset="0"/>
                <a:cs typeface="Arial" charset="0"/>
              </a:rPr>
              <a:t>Mentor:</a:t>
            </a:r>
            <a:r>
              <a:rPr lang="en-GB" sz="32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eerste</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aanspreekpunt</a:t>
            </a:r>
            <a:endParaRPr lang="en-GB" sz="3200" baseline="30000" dirty="0">
              <a:solidFill>
                <a:srgbClr val="2D2757"/>
              </a:solidFill>
              <a:latin typeface="Arial" charset="0"/>
              <a:ea typeface="Arial" charset="0"/>
              <a:cs typeface="Arial" charset="0"/>
            </a:endParaRPr>
          </a:p>
          <a:p>
            <a:pPr lvl="1"/>
            <a:endParaRPr lang="en-GB" sz="3200" baseline="30000" dirty="0">
              <a:solidFill>
                <a:srgbClr val="2D2757"/>
              </a:solidFill>
              <a:latin typeface="Arial" charset="0"/>
              <a:ea typeface="Arial" charset="0"/>
              <a:cs typeface="Arial" charset="0"/>
            </a:endParaRPr>
          </a:p>
          <a:p>
            <a:pPr marL="457200" indent="-457200">
              <a:buFont typeface="Wingdings" panose="05000000000000000000" pitchFamily="2" charset="2"/>
              <a:buChar char="Ø"/>
            </a:pPr>
            <a:r>
              <a:rPr lang="en-GB" sz="3200" baseline="30000" dirty="0" err="1">
                <a:solidFill>
                  <a:srgbClr val="2D2757"/>
                </a:solidFill>
                <a:latin typeface="Arial" charset="0"/>
                <a:ea typeface="Arial" charset="0"/>
                <a:cs typeface="Arial" charset="0"/>
              </a:rPr>
              <a:t>Decaan</a:t>
            </a:r>
            <a:endParaRPr lang="en-GB" sz="3200" baseline="30000" dirty="0">
              <a:solidFill>
                <a:srgbClr val="2D2757"/>
              </a:solidFill>
              <a:latin typeface="Arial" charset="0"/>
              <a:ea typeface="Arial" charset="0"/>
              <a:cs typeface="Arial" charset="0"/>
            </a:endParaRP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Mevr</a:t>
            </a:r>
            <a:r>
              <a:rPr lang="en-GB" sz="3200" baseline="30000" dirty="0">
                <a:solidFill>
                  <a:srgbClr val="2D2757"/>
                </a:solidFill>
                <a:latin typeface="Arial" charset="0"/>
                <a:ea typeface="Arial" charset="0"/>
                <a:cs typeface="Arial" charset="0"/>
              </a:rPr>
              <a:t>. B. </a:t>
            </a:r>
            <a:r>
              <a:rPr lang="en-GB" sz="3200" baseline="30000" dirty="0" err="1">
                <a:solidFill>
                  <a:srgbClr val="2D2757"/>
                </a:solidFill>
                <a:latin typeface="Arial" charset="0"/>
                <a:ea typeface="Arial" charset="0"/>
                <a:cs typeface="Arial" charset="0"/>
              </a:rPr>
              <a:t>Oostlander-Blokzijl</a:t>
            </a:r>
            <a:r>
              <a:rPr lang="en-GB" sz="3200" baseline="30000" dirty="0">
                <a:solidFill>
                  <a:srgbClr val="2D2757"/>
                </a:solidFill>
                <a:latin typeface="Arial" charset="0"/>
                <a:ea typeface="Arial" charset="0"/>
                <a:cs typeface="Arial" charset="0"/>
              </a:rPr>
              <a:t> (</a:t>
            </a:r>
            <a:r>
              <a:rPr lang="en-GB" sz="3200" baseline="30000" dirty="0">
                <a:solidFill>
                  <a:srgbClr val="2D2757"/>
                </a:solidFill>
                <a:latin typeface="Arial" charset="0"/>
                <a:ea typeface="Arial" charset="0"/>
                <a:cs typeface="Arial" charset="0"/>
                <a:hlinkClick r:id="rId3"/>
              </a:rPr>
              <a:t>old@csvvg.eu</a:t>
            </a:r>
            <a:r>
              <a:rPr lang="en-GB" sz="3200" baseline="30000" dirty="0">
                <a:solidFill>
                  <a:srgbClr val="2D2757"/>
                </a:solidFill>
                <a:latin typeface="Arial" charset="0"/>
                <a:ea typeface="Arial" charset="0"/>
                <a:cs typeface="Arial" charset="0"/>
              </a:rPr>
              <a:t>) </a:t>
            </a:r>
            <a:endParaRPr lang="en-GB" sz="3200" dirty="0">
              <a:solidFill>
                <a:srgbClr val="2D2757"/>
              </a:solidFill>
              <a:latin typeface="Arial" charset="0"/>
              <a:ea typeface="Arial" charset="0"/>
              <a:cs typeface="Arial" charset="0"/>
            </a:endParaRP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Studiekeuze</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vakkenpakketten</a:t>
            </a:r>
            <a:endParaRPr lang="en-GB" sz="3200" baseline="30000" dirty="0">
              <a:solidFill>
                <a:srgbClr val="2D2757"/>
              </a:solidFill>
              <a:latin typeface="Arial" charset="0"/>
              <a:ea typeface="Arial" charset="0"/>
              <a:cs typeface="Arial" charset="0"/>
            </a:endParaRPr>
          </a:p>
          <a:p>
            <a:endParaRPr lang="en-GB" sz="3200" baseline="30000" dirty="0">
              <a:solidFill>
                <a:srgbClr val="2D2757"/>
              </a:solidFill>
              <a:latin typeface="Arial" charset="0"/>
              <a:ea typeface="Arial" charset="0"/>
              <a:cs typeface="Arial" charset="0"/>
            </a:endParaRPr>
          </a:p>
          <a:p>
            <a:pPr marL="457200" indent="-457200">
              <a:buFont typeface="Wingdings" panose="05000000000000000000" pitchFamily="2" charset="2"/>
              <a:buChar char="Ø"/>
            </a:pPr>
            <a:r>
              <a:rPr lang="en-GB" sz="3200" baseline="30000" dirty="0" err="1">
                <a:solidFill>
                  <a:srgbClr val="2D2757"/>
                </a:solidFill>
                <a:latin typeface="Arial" charset="0"/>
                <a:ea typeface="Arial" charset="0"/>
                <a:cs typeface="Arial" charset="0"/>
              </a:rPr>
              <a:t>Coördinator</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leerlingzaken</a:t>
            </a:r>
            <a:r>
              <a:rPr lang="en-GB" sz="3200" baseline="30000" dirty="0">
                <a:solidFill>
                  <a:srgbClr val="2D2757"/>
                </a:solidFill>
                <a:latin typeface="Arial" charset="0"/>
                <a:ea typeface="Arial" charset="0"/>
                <a:cs typeface="Arial" charset="0"/>
              </a:rPr>
              <a:t> </a:t>
            </a: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Mevr</a:t>
            </a:r>
            <a:r>
              <a:rPr lang="en-GB" sz="3200" baseline="30000" dirty="0">
                <a:solidFill>
                  <a:srgbClr val="2D2757"/>
                </a:solidFill>
                <a:latin typeface="Arial" charset="0"/>
                <a:ea typeface="Arial" charset="0"/>
                <a:cs typeface="Arial" charset="0"/>
              </a:rPr>
              <a:t>. W. </a:t>
            </a:r>
            <a:r>
              <a:rPr lang="en-GB" sz="3200" baseline="30000" dirty="0" err="1">
                <a:solidFill>
                  <a:srgbClr val="2D2757"/>
                </a:solidFill>
                <a:latin typeface="Arial" charset="0"/>
                <a:ea typeface="Arial" charset="0"/>
                <a:cs typeface="Arial" charset="0"/>
              </a:rPr>
              <a:t>Muusers-Elting</a:t>
            </a:r>
            <a:r>
              <a:rPr lang="en-GB" sz="3200" baseline="30000" dirty="0">
                <a:solidFill>
                  <a:srgbClr val="2D2757"/>
                </a:solidFill>
                <a:latin typeface="Arial" charset="0"/>
                <a:ea typeface="Arial" charset="0"/>
                <a:cs typeface="Arial" charset="0"/>
              </a:rPr>
              <a:t> (</a:t>
            </a:r>
            <a:r>
              <a:rPr lang="en-GB" sz="3200" baseline="30000" dirty="0">
                <a:solidFill>
                  <a:srgbClr val="2D2757"/>
                </a:solidFill>
                <a:latin typeface="Arial" charset="0"/>
                <a:ea typeface="Arial" charset="0"/>
                <a:cs typeface="Arial" charset="0"/>
                <a:hlinkClick r:id="rId4"/>
              </a:rPr>
              <a:t>havo345@csvvg.eu</a:t>
            </a:r>
            <a:r>
              <a:rPr lang="en-GB" sz="3200" baseline="30000" dirty="0">
                <a:solidFill>
                  <a:srgbClr val="2D2757"/>
                </a:solidFill>
                <a:latin typeface="Arial" charset="0"/>
                <a:ea typeface="Arial" charset="0"/>
                <a:cs typeface="Arial" charset="0"/>
              </a:rPr>
              <a:t>)</a:t>
            </a: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Verbinding</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leerling</a:t>
            </a:r>
            <a:r>
              <a:rPr lang="en-GB" sz="3200" baseline="30000" dirty="0">
                <a:solidFill>
                  <a:srgbClr val="2D2757"/>
                </a:solidFill>
                <a:latin typeface="Arial" charset="0"/>
                <a:ea typeface="Arial" charset="0"/>
                <a:cs typeface="Arial" charset="0"/>
              </a:rPr>
              <a:t>-mentor-</a:t>
            </a:r>
            <a:r>
              <a:rPr lang="en-GB" sz="3200" baseline="30000" dirty="0" err="1">
                <a:solidFill>
                  <a:srgbClr val="2D2757"/>
                </a:solidFill>
                <a:latin typeface="Arial" charset="0"/>
                <a:ea typeface="Arial" charset="0"/>
                <a:cs typeface="Arial" charset="0"/>
              </a:rPr>
              <a:t>ondersteuning</a:t>
            </a:r>
            <a:r>
              <a:rPr lang="en-GB" sz="3200" baseline="30000" dirty="0">
                <a:solidFill>
                  <a:srgbClr val="2D2757"/>
                </a:solidFill>
                <a:latin typeface="Arial" charset="0"/>
                <a:ea typeface="Arial" charset="0"/>
                <a:cs typeface="Arial" charset="0"/>
              </a:rPr>
              <a:t> </a:t>
            </a:r>
          </a:p>
          <a:p>
            <a:pPr lvl="1"/>
            <a:endParaRPr lang="en-GB" sz="3200" baseline="30000" dirty="0">
              <a:solidFill>
                <a:srgbClr val="2D2757"/>
              </a:solidFill>
              <a:latin typeface="Arial" charset="0"/>
              <a:ea typeface="Arial" charset="0"/>
              <a:cs typeface="Arial" charset="0"/>
            </a:endParaRPr>
          </a:p>
          <a:p>
            <a:pPr marL="457200" indent="-457200">
              <a:buFont typeface="Wingdings" panose="05000000000000000000" pitchFamily="2" charset="2"/>
              <a:buChar char="Ø"/>
            </a:pPr>
            <a:r>
              <a:rPr lang="en-GB" sz="3200" baseline="30000" dirty="0" err="1">
                <a:solidFill>
                  <a:srgbClr val="2D2757"/>
                </a:solidFill>
                <a:latin typeface="Arial" charset="0"/>
                <a:ea typeface="Arial" charset="0"/>
                <a:cs typeface="Arial" charset="0"/>
              </a:rPr>
              <a:t>Teamleider</a:t>
            </a:r>
            <a:endParaRPr lang="en-GB" sz="3200" baseline="30000" dirty="0">
              <a:solidFill>
                <a:srgbClr val="2D2757"/>
              </a:solidFill>
              <a:latin typeface="Arial" charset="0"/>
              <a:ea typeface="Arial" charset="0"/>
              <a:cs typeface="Arial" charset="0"/>
            </a:endParaRP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Dhr</a:t>
            </a:r>
            <a:r>
              <a:rPr lang="en-GB" sz="3200" baseline="30000" dirty="0">
                <a:solidFill>
                  <a:srgbClr val="2D2757"/>
                </a:solidFill>
                <a:latin typeface="Arial" charset="0"/>
                <a:ea typeface="Arial" charset="0"/>
                <a:cs typeface="Arial" charset="0"/>
              </a:rPr>
              <a:t>. M. </a:t>
            </a:r>
            <a:r>
              <a:rPr lang="en-GB" sz="3200" baseline="30000" dirty="0" err="1">
                <a:solidFill>
                  <a:srgbClr val="2D2757"/>
                </a:solidFill>
                <a:latin typeface="Arial" charset="0"/>
                <a:ea typeface="Arial" charset="0"/>
                <a:cs typeface="Arial" charset="0"/>
              </a:rPr>
              <a:t>Lutke</a:t>
            </a:r>
            <a:r>
              <a:rPr lang="en-GB" sz="3200" baseline="30000" dirty="0">
                <a:solidFill>
                  <a:srgbClr val="2D2757"/>
                </a:solidFill>
                <a:latin typeface="Arial" charset="0"/>
                <a:ea typeface="Arial" charset="0"/>
                <a:cs typeface="Arial" charset="0"/>
              </a:rPr>
              <a:t> (</a:t>
            </a:r>
            <a:r>
              <a:rPr lang="en-GB" sz="3200" baseline="30000" dirty="0">
                <a:solidFill>
                  <a:srgbClr val="2D2757"/>
                </a:solidFill>
                <a:latin typeface="Arial" charset="0"/>
                <a:ea typeface="Arial" charset="0"/>
                <a:cs typeface="Arial" charset="0"/>
                <a:hlinkClick r:id="rId5"/>
              </a:rPr>
              <a:t>m.lutke@csvvg.eu</a:t>
            </a:r>
            <a:r>
              <a:rPr lang="en-GB" sz="3200" baseline="30000" dirty="0">
                <a:solidFill>
                  <a:srgbClr val="2D2757"/>
                </a:solidFill>
                <a:latin typeface="Arial" charset="0"/>
                <a:ea typeface="Arial" charset="0"/>
                <a:cs typeface="Arial" charset="0"/>
              </a:rPr>
              <a:t>) </a:t>
            </a:r>
          </a:p>
          <a:p>
            <a:pPr marL="914400" lvl="1" indent="-457200">
              <a:buFont typeface="Wingdings" panose="05000000000000000000" pitchFamily="2" charset="2"/>
              <a:buChar char="§"/>
            </a:pPr>
            <a:r>
              <a:rPr lang="en-GB" sz="3200" baseline="30000" dirty="0" err="1">
                <a:solidFill>
                  <a:srgbClr val="2D2757"/>
                </a:solidFill>
                <a:latin typeface="Arial" charset="0"/>
                <a:ea typeface="Arial" charset="0"/>
                <a:cs typeface="Arial" charset="0"/>
              </a:rPr>
              <a:t>Personeel</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onderwijs</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en</a:t>
            </a:r>
            <a:r>
              <a:rPr lang="en-GB" sz="3200" baseline="30000" dirty="0">
                <a:solidFill>
                  <a:srgbClr val="2D2757"/>
                </a:solidFill>
                <a:latin typeface="Arial" charset="0"/>
                <a:ea typeface="Arial" charset="0"/>
                <a:cs typeface="Arial" charset="0"/>
              </a:rPr>
              <a:t> </a:t>
            </a:r>
            <a:r>
              <a:rPr lang="en-GB" sz="3200" baseline="30000" dirty="0" err="1">
                <a:solidFill>
                  <a:srgbClr val="2D2757"/>
                </a:solidFill>
                <a:latin typeface="Arial" charset="0"/>
                <a:ea typeface="Arial" charset="0"/>
                <a:cs typeface="Arial" charset="0"/>
              </a:rPr>
              <a:t>organisatie</a:t>
            </a:r>
            <a:endParaRPr lang="en-GB" sz="3200" baseline="30000" dirty="0">
              <a:solidFill>
                <a:srgbClr val="2D2757"/>
              </a:solidFill>
              <a:latin typeface="Arial" charset="0"/>
              <a:ea typeface="Arial" charset="0"/>
              <a:cs typeface="Arial" charset="0"/>
            </a:endParaRPr>
          </a:p>
          <a:p>
            <a:pPr marL="914400" lvl="1" indent="-457200">
              <a:buFont typeface="Wingdings" panose="05000000000000000000" pitchFamily="2" charset="2"/>
              <a:buChar char="§"/>
            </a:pPr>
            <a:endParaRPr lang="en-GB" sz="3200" baseline="30000" dirty="0">
              <a:solidFill>
                <a:srgbClr val="2D2757"/>
              </a:solidFill>
              <a:latin typeface="Arial" charset="0"/>
              <a:ea typeface="Arial" charset="0"/>
              <a:cs typeface="Arial" charset="0"/>
            </a:endParaRPr>
          </a:p>
        </p:txBody>
      </p:sp>
      <p:pic>
        <p:nvPicPr>
          <p:cNvPr id="11" name="Afbeelding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558" y="3288725"/>
            <a:ext cx="830441" cy="1245663"/>
          </a:xfrm>
          <a:prstGeom prst="rect">
            <a:avLst/>
          </a:prstGeom>
        </p:spPr>
      </p:pic>
      <p:pic>
        <p:nvPicPr>
          <p:cNvPr id="13" name="Afbeelding 12">
            <a:extLst>
              <a:ext uri="{FF2B5EF4-FFF2-40B4-BE49-F238E27FC236}">
                <a16:creationId xmlns:a16="http://schemas.microsoft.com/office/drawing/2014/main" id="{93BADD83-3D72-46DF-A557-F05B85BE02D0}"/>
              </a:ext>
            </a:extLst>
          </p:cNvPr>
          <p:cNvPicPr>
            <a:picLocks noChangeAspect="1"/>
          </p:cNvPicPr>
          <p:nvPr/>
        </p:nvPicPr>
        <p:blipFill>
          <a:blip r:embed="rId7"/>
          <a:stretch>
            <a:fillRect/>
          </a:stretch>
        </p:blipFill>
        <p:spPr>
          <a:xfrm>
            <a:off x="8613572" y="2168750"/>
            <a:ext cx="822301" cy="1245663"/>
          </a:xfrm>
          <a:prstGeom prst="rect">
            <a:avLst/>
          </a:prstGeom>
        </p:spPr>
      </p:pic>
      <p:pic>
        <p:nvPicPr>
          <p:cNvPr id="3" name="Afbeelding 2">
            <a:extLst>
              <a:ext uri="{FF2B5EF4-FFF2-40B4-BE49-F238E27FC236}">
                <a16:creationId xmlns:a16="http://schemas.microsoft.com/office/drawing/2014/main" id="{D214E9DE-B7C7-4BB6-9DD2-70BA66783F61}"/>
              </a:ext>
            </a:extLst>
          </p:cNvPr>
          <p:cNvPicPr>
            <a:picLocks noChangeAspect="1"/>
          </p:cNvPicPr>
          <p:nvPr/>
        </p:nvPicPr>
        <p:blipFill>
          <a:blip r:embed="rId8"/>
          <a:stretch>
            <a:fillRect/>
          </a:stretch>
        </p:blipFill>
        <p:spPr>
          <a:xfrm>
            <a:off x="10946336" y="4534388"/>
            <a:ext cx="872495" cy="1404773"/>
          </a:xfrm>
          <a:prstGeom prst="rect">
            <a:avLst/>
          </a:prstGeom>
        </p:spPr>
      </p:pic>
    </p:spTree>
    <p:extLst>
      <p:ext uri="{BB962C8B-B14F-4D97-AF65-F5344CB8AC3E}">
        <p14:creationId xmlns:p14="http://schemas.microsoft.com/office/powerpoint/2010/main" val="16741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CE271CF4-762D-A376-9760-9738D061AF90}"/>
              </a:ext>
            </a:extLst>
          </p:cNvPr>
          <p:cNvPicPr>
            <a:picLocks noGrp="1" noChangeAspect="1"/>
          </p:cNvPicPr>
          <p:nvPr>
            <p:ph idx="1"/>
          </p:nvPr>
        </p:nvPicPr>
        <p:blipFill rotWithShape="1">
          <a:blip r:embed="rId3"/>
          <a:srcRect l="13308" t="22906" r="16887" b="8682"/>
          <a:stretch/>
        </p:blipFill>
        <p:spPr>
          <a:xfrm>
            <a:off x="425350" y="635697"/>
            <a:ext cx="9844636" cy="5427171"/>
          </a:xfrm>
        </p:spPr>
      </p:pic>
      <p:sp>
        <p:nvSpPr>
          <p:cNvPr id="5" name="Tijdelijke aanduiding voor dianummer 4">
            <a:extLst>
              <a:ext uri="{FF2B5EF4-FFF2-40B4-BE49-F238E27FC236}">
                <a16:creationId xmlns:a16="http://schemas.microsoft.com/office/drawing/2014/main" id="{D52989FD-D4CB-3A56-5B91-170A8D009CB5}"/>
              </a:ext>
            </a:extLst>
          </p:cNvPr>
          <p:cNvSpPr>
            <a:spLocks noGrp="1"/>
          </p:cNvSpPr>
          <p:nvPr>
            <p:ph type="sldNum" sz="quarter" idx="12"/>
          </p:nvPr>
        </p:nvSpPr>
        <p:spPr/>
        <p:txBody>
          <a:bodyPr/>
          <a:lstStyle/>
          <a:p>
            <a:pPr>
              <a:defRPr/>
            </a:pPr>
            <a:fld id="{D8D6FB59-0D41-449B-B8E2-78CED1F562A9}" type="slidenum">
              <a:rPr lang="nl-NL" altLang="nl-NL">
                <a:solidFill>
                  <a:prstClr val="black">
                    <a:tint val="75000"/>
                  </a:prstClr>
                </a:solidFill>
                <a:latin typeface="Calibri"/>
              </a:rPr>
              <a:pPr>
                <a:defRPr/>
              </a:pPr>
              <a:t>30</a:t>
            </a:fld>
            <a:endParaRPr lang="nl-NL" altLang="nl-NL">
              <a:solidFill>
                <a:prstClr val="black">
                  <a:tint val="75000"/>
                </a:prstClr>
              </a:solidFill>
              <a:latin typeface="Calibri"/>
            </a:endParaRPr>
          </a:p>
        </p:txBody>
      </p:sp>
      <p:sp>
        <p:nvSpPr>
          <p:cNvPr id="8" name="Tekstvak 7">
            <a:extLst>
              <a:ext uri="{FF2B5EF4-FFF2-40B4-BE49-F238E27FC236}">
                <a16:creationId xmlns:a16="http://schemas.microsoft.com/office/drawing/2014/main" id="{F5625D13-ABF2-6A7C-DFBC-FF3D6FDBB4B6}"/>
              </a:ext>
            </a:extLst>
          </p:cNvPr>
          <p:cNvSpPr txBox="1"/>
          <p:nvPr/>
        </p:nvSpPr>
        <p:spPr>
          <a:xfrm rot="10800000">
            <a:off x="531904" y="551318"/>
            <a:ext cx="1656184" cy="1015663"/>
          </a:xfrm>
          <a:prstGeom prst="rect">
            <a:avLst/>
          </a:prstGeom>
          <a:noFill/>
        </p:spPr>
        <p:txBody>
          <a:bodyPr wrap="square" rtlCol="0">
            <a:spAutoFit/>
          </a:bodyPr>
          <a:lstStyle/>
          <a:p>
            <a:r>
              <a:rPr lang="nl-NL" sz="6000" b="1" dirty="0">
                <a:solidFill>
                  <a:srgbClr val="1F497D">
                    <a:lumMod val="60000"/>
                    <a:lumOff val="40000"/>
                  </a:srgbClr>
                </a:solidFill>
                <a:latin typeface="Calibri"/>
                <a:sym typeface="Symbol" panose="05050102010706020507" pitchFamily="18" charset="2"/>
              </a:rPr>
              <a:t></a:t>
            </a:r>
            <a:endParaRPr lang="nl-NL" sz="6000" b="1" dirty="0">
              <a:solidFill>
                <a:srgbClr val="1F497D">
                  <a:lumMod val="60000"/>
                  <a:lumOff val="40000"/>
                </a:srgbClr>
              </a:solidFill>
              <a:latin typeface="Calibri"/>
            </a:endParaRPr>
          </a:p>
        </p:txBody>
      </p:sp>
    </p:spTree>
    <p:extLst>
      <p:ext uri="{BB962C8B-B14F-4D97-AF65-F5344CB8AC3E}">
        <p14:creationId xmlns:p14="http://schemas.microsoft.com/office/powerpoint/2010/main" val="3142444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DAF2720-63FE-B102-C43B-7458E052927E}"/>
              </a:ext>
            </a:extLst>
          </p:cNvPr>
          <p:cNvPicPr>
            <a:picLocks noChangeAspect="1"/>
          </p:cNvPicPr>
          <p:nvPr/>
        </p:nvPicPr>
        <p:blipFill rotWithShape="1">
          <a:blip r:embed="rId3"/>
          <a:srcRect t="3800" r="5113" b="5201"/>
          <a:stretch/>
        </p:blipFill>
        <p:spPr>
          <a:xfrm>
            <a:off x="551385" y="203834"/>
            <a:ext cx="10517068" cy="567343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5EA6E-0829-FBF9-C666-B1D773B58193}"/>
              </a:ext>
            </a:extLst>
          </p:cNvPr>
          <p:cNvSpPr>
            <a:spLocks noGrp="1"/>
          </p:cNvSpPr>
          <p:nvPr>
            <p:ph type="title"/>
          </p:nvPr>
        </p:nvSpPr>
        <p:spPr>
          <a:xfrm>
            <a:off x="0" y="274638"/>
            <a:ext cx="11582400" cy="1143000"/>
          </a:xfrm>
        </p:spPr>
        <p:txBody>
          <a:bodyPr/>
          <a:lstStyle/>
          <a:p>
            <a:r>
              <a:rPr lang="nl-NL" b="1" dirty="0"/>
              <a:t>Studielasturen op een rij</a:t>
            </a:r>
          </a:p>
        </p:txBody>
      </p:sp>
      <p:sp>
        <p:nvSpPr>
          <p:cNvPr id="5" name="Tijdelijke aanduiding voor dianummer 4">
            <a:extLst>
              <a:ext uri="{FF2B5EF4-FFF2-40B4-BE49-F238E27FC236}">
                <a16:creationId xmlns:a16="http://schemas.microsoft.com/office/drawing/2014/main" id="{7FA4169F-4197-0BCA-4D9E-2FD0683DEA30}"/>
              </a:ext>
            </a:extLst>
          </p:cNvPr>
          <p:cNvSpPr>
            <a:spLocks noGrp="1"/>
          </p:cNvSpPr>
          <p:nvPr>
            <p:ph type="sldNum" sz="quarter" idx="12"/>
          </p:nvPr>
        </p:nvSpPr>
        <p:spPr/>
        <p:txBody>
          <a:bodyPr/>
          <a:lstStyle/>
          <a:p>
            <a:pPr>
              <a:defRPr/>
            </a:pPr>
            <a:fld id="{D8D6FB59-0D41-449B-B8E2-78CED1F562A9}" type="slidenum">
              <a:rPr lang="nl-NL" altLang="nl-NL">
                <a:solidFill>
                  <a:prstClr val="black">
                    <a:tint val="75000"/>
                  </a:prstClr>
                </a:solidFill>
                <a:latin typeface="Calibri"/>
              </a:rPr>
              <a:pPr>
                <a:defRPr/>
              </a:pPr>
              <a:t>32</a:t>
            </a:fld>
            <a:endParaRPr lang="nl-NL" altLang="nl-NL">
              <a:solidFill>
                <a:prstClr val="black">
                  <a:tint val="75000"/>
                </a:prstClr>
              </a:solidFill>
              <a:latin typeface="Calibri"/>
            </a:endParaRPr>
          </a:p>
        </p:txBody>
      </p:sp>
      <p:pic>
        <p:nvPicPr>
          <p:cNvPr id="3" name="Afbeelding 2">
            <a:extLst>
              <a:ext uri="{FF2B5EF4-FFF2-40B4-BE49-F238E27FC236}">
                <a16:creationId xmlns:a16="http://schemas.microsoft.com/office/drawing/2014/main" id="{6F12DC84-07EA-4563-AE6C-E91A32FE048A}"/>
              </a:ext>
            </a:extLst>
          </p:cNvPr>
          <p:cNvPicPr>
            <a:picLocks noChangeAspect="1"/>
          </p:cNvPicPr>
          <p:nvPr/>
        </p:nvPicPr>
        <p:blipFill rotWithShape="1">
          <a:blip r:embed="rId3"/>
          <a:srcRect l="17608" t="25652" r="22555" b="20870"/>
          <a:stretch/>
        </p:blipFill>
        <p:spPr>
          <a:xfrm>
            <a:off x="609600" y="1272209"/>
            <a:ext cx="9766852" cy="4910038"/>
          </a:xfrm>
          <a:prstGeom prst="rect">
            <a:avLst/>
          </a:prstGeom>
        </p:spPr>
      </p:pic>
    </p:spTree>
    <p:extLst>
      <p:ext uri="{BB962C8B-B14F-4D97-AF65-F5344CB8AC3E}">
        <p14:creationId xmlns:p14="http://schemas.microsoft.com/office/powerpoint/2010/main" val="2264536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828DD86-EF01-76D2-EC83-9C5AAE75C29E}"/>
              </a:ext>
            </a:extLst>
          </p:cNvPr>
          <p:cNvSpPr>
            <a:spLocks noGrp="1"/>
          </p:cNvSpPr>
          <p:nvPr>
            <p:ph type="sldNum" sz="quarter" idx="12"/>
          </p:nvPr>
        </p:nvSpPr>
        <p:spPr/>
        <p:txBody>
          <a:bodyPr/>
          <a:lstStyle/>
          <a:p>
            <a:pPr>
              <a:defRPr/>
            </a:pPr>
            <a:fld id="{5F52AF86-39E1-4AB3-8818-CFA57D8A723A}" type="slidenum">
              <a:rPr lang="nl-NL" altLang="nl-NL">
                <a:solidFill>
                  <a:prstClr val="black">
                    <a:tint val="75000"/>
                  </a:prstClr>
                </a:solidFill>
                <a:latin typeface="Calibri"/>
              </a:rPr>
              <a:pPr>
                <a:defRPr/>
              </a:pPr>
              <a:t>33</a:t>
            </a:fld>
            <a:endParaRPr lang="nl-NL" altLang="nl-NL">
              <a:solidFill>
                <a:prstClr val="black">
                  <a:tint val="75000"/>
                </a:prstClr>
              </a:solidFill>
              <a:latin typeface="Calibri"/>
            </a:endParaRPr>
          </a:p>
        </p:txBody>
      </p:sp>
      <p:pic>
        <p:nvPicPr>
          <p:cNvPr id="5" name="Afbeelding 4">
            <a:extLst>
              <a:ext uri="{FF2B5EF4-FFF2-40B4-BE49-F238E27FC236}">
                <a16:creationId xmlns:a16="http://schemas.microsoft.com/office/drawing/2014/main" id="{4BC8C1C8-D3D1-0135-26A1-74CB066C3475}"/>
              </a:ext>
            </a:extLst>
          </p:cNvPr>
          <p:cNvPicPr>
            <a:picLocks noChangeAspect="1"/>
          </p:cNvPicPr>
          <p:nvPr/>
        </p:nvPicPr>
        <p:blipFill rotWithShape="1">
          <a:blip r:embed="rId3"/>
          <a:srcRect l="18501" t="9399" r="3538" b="5201"/>
          <a:stretch/>
        </p:blipFill>
        <p:spPr>
          <a:xfrm>
            <a:off x="979488" y="600661"/>
            <a:ext cx="9180512" cy="5656678"/>
          </a:xfrm>
          <a:prstGeom prst="rect">
            <a:avLst/>
          </a:prstGeom>
        </p:spPr>
      </p:pic>
    </p:spTree>
    <p:extLst>
      <p:ext uri="{BB962C8B-B14F-4D97-AF65-F5344CB8AC3E}">
        <p14:creationId xmlns:p14="http://schemas.microsoft.com/office/powerpoint/2010/main" val="3601571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DC68B47B-3284-00CF-1687-19A74BE36EF4}"/>
              </a:ext>
            </a:extLst>
          </p:cNvPr>
          <p:cNvSpPr>
            <a:spLocks noGrp="1"/>
          </p:cNvSpPr>
          <p:nvPr>
            <p:ph type="sldNum" sz="quarter" idx="12"/>
          </p:nvPr>
        </p:nvSpPr>
        <p:spPr/>
        <p:txBody>
          <a:bodyPr/>
          <a:lstStyle/>
          <a:p>
            <a:pPr>
              <a:defRPr/>
            </a:pPr>
            <a:fld id="{5F52AF86-39E1-4AB3-8818-CFA57D8A723A}" type="slidenum">
              <a:rPr lang="nl-NL" altLang="nl-NL">
                <a:solidFill>
                  <a:prstClr val="black">
                    <a:tint val="75000"/>
                  </a:prstClr>
                </a:solidFill>
                <a:latin typeface="Calibri"/>
              </a:rPr>
              <a:pPr>
                <a:defRPr/>
              </a:pPr>
              <a:t>34</a:t>
            </a:fld>
            <a:endParaRPr lang="nl-NL" altLang="nl-NL">
              <a:solidFill>
                <a:prstClr val="black">
                  <a:tint val="75000"/>
                </a:prstClr>
              </a:solidFill>
              <a:latin typeface="Calibri"/>
            </a:endParaRPr>
          </a:p>
        </p:txBody>
      </p:sp>
      <p:pic>
        <p:nvPicPr>
          <p:cNvPr id="5" name="Afbeelding 4">
            <a:extLst>
              <a:ext uri="{FF2B5EF4-FFF2-40B4-BE49-F238E27FC236}">
                <a16:creationId xmlns:a16="http://schemas.microsoft.com/office/drawing/2014/main" id="{7180ADEA-7FCF-C9E5-D4E3-D1CB6ECB5BB0}"/>
              </a:ext>
            </a:extLst>
          </p:cNvPr>
          <p:cNvPicPr>
            <a:picLocks noChangeAspect="1"/>
          </p:cNvPicPr>
          <p:nvPr/>
        </p:nvPicPr>
        <p:blipFill rotWithShape="1">
          <a:blip r:embed="rId3"/>
          <a:srcRect l="8410" t="19201" r="11970" b="10751"/>
          <a:stretch/>
        </p:blipFill>
        <p:spPr>
          <a:xfrm>
            <a:off x="1487489" y="0"/>
            <a:ext cx="7219917" cy="3573016"/>
          </a:xfrm>
          <a:prstGeom prst="rect">
            <a:avLst/>
          </a:prstGeom>
        </p:spPr>
      </p:pic>
      <p:pic>
        <p:nvPicPr>
          <p:cNvPr id="7" name="Afbeelding 6">
            <a:extLst>
              <a:ext uri="{FF2B5EF4-FFF2-40B4-BE49-F238E27FC236}">
                <a16:creationId xmlns:a16="http://schemas.microsoft.com/office/drawing/2014/main" id="{DFD35D8C-F143-1052-9CE8-916A5091DF62}"/>
              </a:ext>
            </a:extLst>
          </p:cNvPr>
          <p:cNvPicPr>
            <a:picLocks noChangeAspect="1"/>
          </p:cNvPicPr>
          <p:nvPr/>
        </p:nvPicPr>
        <p:blipFill rotWithShape="1">
          <a:blip r:embed="rId4"/>
          <a:srcRect l="9051" t="22000" r="12201" b="10801"/>
          <a:stretch/>
        </p:blipFill>
        <p:spPr>
          <a:xfrm>
            <a:off x="3503711" y="3429000"/>
            <a:ext cx="7200800" cy="3456384"/>
          </a:xfrm>
          <a:prstGeom prst="rect">
            <a:avLst/>
          </a:prstGeom>
        </p:spPr>
      </p:pic>
    </p:spTree>
    <p:extLst>
      <p:ext uri="{BB962C8B-B14F-4D97-AF65-F5344CB8AC3E}">
        <p14:creationId xmlns:p14="http://schemas.microsoft.com/office/powerpoint/2010/main" val="3450873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a:bodyPr>
          <a:lstStyle/>
          <a:p>
            <a:pPr eaLnBrk="1" fontAlgn="auto" hangingPunct="1">
              <a:spcAft>
                <a:spcPts val="0"/>
              </a:spcAft>
              <a:defRPr/>
            </a:pPr>
            <a:r>
              <a:rPr lang="nl-NL" b="1" dirty="0"/>
              <a:t>Andere handige websites</a:t>
            </a:r>
          </a:p>
        </p:txBody>
      </p:sp>
      <p:sp>
        <p:nvSpPr>
          <p:cNvPr id="34819" name="Rectangle 3"/>
          <p:cNvSpPr>
            <a:spLocks noGrp="1" noChangeArrowheads="1"/>
          </p:cNvSpPr>
          <p:nvPr>
            <p:ph idx="1"/>
          </p:nvPr>
        </p:nvSpPr>
        <p:spPr/>
        <p:txBody>
          <a:bodyPr/>
          <a:lstStyle/>
          <a:p>
            <a:pPr eaLnBrk="1" hangingPunct="1">
              <a:lnSpc>
                <a:spcPct val="90000"/>
              </a:lnSpc>
            </a:pPr>
            <a:r>
              <a:rPr lang="nl-NL" altLang="nl-NL" b="1" dirty="0"/>
              <a:t>www.studiekeuze123.nl</a:t>
            </a:r>
          </a:p>
          <a:p>
            <a:pPr eaLnBrk="1" hangingPunct="1">
              <a:lnSpc>
                <a:spcPct val="90000"/>
              </a:lnSpc>
            </a:pPr>
            <a:r>
              <a:rPr lang="nl-NL" altLang="nl-NL" b="1" dirty="0"/>
              <a:t>www.studiekeuzekind.nl</a:t>
            </a:r>
          </a:p>
          <a:p>
            <a:pPr eaLnBrk="1" hangingPunct="1">
              <a:lnSpc>
                <a:spcPct val="90000"/>
              </a:lnSpc>
            </a:pPr>
            <a:r>
              <a:rPr lang="nl-NL" altLang="nl-NL" b="1" dirty="0"/>
              <a:t>www.duo.nl.</a:t>
            </a:r>
          </a:p>
          <a:p>
            <a:pPr eaLnBrk="1" hangingPunct="1">
              <a:lnSpc>
                <a:spcPct val="90000"/>
              </a:lnSpc>
            </a:pPr>
            <a:r>
              <a:rPr lang="nl-NL" altLang="nl-NL" b="1" dirty="0"/>
              <a:t>www.studeermeteenplan.nl</a:t>
            </a:r>
          </a:p>
          <a:p>
            <a:pPr eaLnBrk="1" hangingPunct="1">
              <a:lnSpc>
                <a:spcPct val="90000"/>
              </a:lnSpc>
            </a:pPr>
            <a:r>
              <a:rPr lang="nl-NL" altLang="nl-NL" b="1" dirty="0"/>
              <a:t>www.carriëretijger.nl</a:t>
            </a:r>
          </a:p>
        </p:txBody>
      </p:sp>
      <p:sp>
        <p:nvSpPr>
          <p:cNvPr id="34821" name="Tijdelijke aanduiding voor dia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fld id="{FC24F0B0-E50D-4164-80DF-F329F55E467D}" type="slidenum">
              <a:rPr lang="nl-NL" altLang="nl-NL" sz="1400">
                <a:solidFill>
                  <a:prstClr val="black"/>
                </a:solidFill>
                <a:latin typeface="Times New Roman" panose="02020603050405020304" pitchFamily="18" charset="0"/>
              </a:rPr>
              <a:pPr>
                <a:spcBef>
                  <a:spcPct val="0"/>
                </a:spcBef>
                <a:buNone/>
              </a:pPr>
              <a:t>35</a:t>
            </a:fld>
            <a:endParaRPr lang="nl-NL" altLang="nl-NL" sz="1400">
              <a:solidFill>
                <a:prstClr val="black"/>
              </a:solidFill>
              <a:latin typeface="Times New Roman" panose="02020603050405020304" pitchFamily="18"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0EA4CB-A05B-43BF-9AE0-9C861F42F1A1}"/>
              </a:ext>
            </a:extLst>
          </p:cNvPr>
          <p:cNvSpPr>
            <a:spLocks noGrp="1"/>
          </p:cNvSpPr>
          <p:nvPr>
            <p:ph type="title"/>
          </p:nvPr>
        </p:nvSpPr>
        <p:spPr/>
        <p:txBody>
          <a:bodyPr/>
          <a:lstStyle/>
          <a:p>
            <a:r>
              <a:rPr lang="nl-NL" b="1" dirty="0"/>
              <a:t>Registreren als ouder</a:t>
            </a:r>
          </a:p>
        </p:txBody>
      </p:sp>
      <p:sp>
        <p:nvSpPr>
          <p:cNvPr id="5" name="Tijdelijke aanduiding voor dianummer 4">
            <a:extLst>
              <a:ext uri="{FF2B5EF4-FFF2-40B4-BE49-F238E27FC236}">
                <a16:creationId xmlns:a16="http://schemas.microsoft.com/office/drawing/2014/main" id="{4990C69E-3BBE-4477-AEE0-7943323B8597}"/>
              </a:ext>
            </a:extLst>
          </p:cNvPr>
          <p:cNvSpPr>
            <a:spLocks noGrp="1"/>
          </p:cNvSpPr>
          <p:nvPr>
            <p:ph type="sldNum" sz="quarter" idx="12"/>
          </p:nvPr>
        </p:nvSpPr>
        <p:spPr/>
        <p:txBody>
          <a:bodyPr/>
          <a:lstStyle/>
          <a:p>
            <a:pPr>
              <a:defRPr/>
            </a:pPr>
            <a:fld id="{D8D6FB59-0D41-449B-B8E2-78CED1F562A9}" type="slidenum">
              <a:rPr lang="nl-NL" altLang="nl-NL">
                <a:solidFill>
                  <a:prstClr val="black">
                    <a:tint val="75000"/>
                  </a:prstClr>
                </a:solidFill>
                <a:latin typeface="Calibri"/>
              </a:rPr>
              <a:pPr>
                <a:defRPr/>
              </a:pPr>
              <a:t>36</a:t>
            </a:fld>
            <a:endParaRPr lang="nl-NL" altLang="nl-NL">
              <a:solidFill>
                <a:prstClr val="black">
                  <a:tint val="75000"/>
                </a:prstClr>
              </a:solidFill>
              <a:latin typeface="Calibri"/>
            </a:endParaRPr>
          </a:p>
        </p:txBody>
      </p:sp>
      <p:sp>
        <p:nvSpPr>
          <p:cNvPr id="8" name="Tijdelijke aanduiding voor inhoud 7">
            <a:extLst>
              <a:ext uri="{FF2B5EF4-FFF2-40B4-BE49-F238E27FC236}">
                <a16:creationId xmlns:a16="http://schemas.microsoft.com/office/drawing/2014/main" id="{BEE6F83C-6DB1-4827-9A70-B9625FF181D4}"/>
              </a:ext>
            </a:extLst>
          </p:cNvPr>
          <p:cNvSpPr>
            <a:spLocks noGrp="1"/>
          </p:cNvSpPr>
          <p:nvPr>
            <p:ph idx="1"/>
          </p:nvPr>
        </p:nvSpPr>
        <p:spPr/>
        <p:txBody>
          <a:bodyPr/>
          <a:lstStyle/>
          <a:p>
            <a:r>
              <a:rPr lang="nl-NL" dirty="0"/>
              <a:t>Ga naar Droomloopbaan en klik op      </a:t>
            </a:r>
            <a:r>
              <a:rPr lang="nl-NL" dirty="0">
                <a:solidFill>
                  <a:schemeClr val="accent1"/>
                </a:solidFill>
              </a:rPr>
              <a:t>inloggen</a:t>
            </a:r>
          </a:p>
          <a:p>
            <a:r>
              <a:rPr lang="nl-NL" dirty="0" err="1"/>
              <a:t>Scroll</a:t>
            </a:r>
            <a:r>
              <a:rPr lang="nl-NL" dirty="0"/>
              <a:t> naar beneden naar </a:t>
            </a:r>
            <a:r>
              <a:rPr lang="nl-NL" dirty="0">
                <a:solidFill>
                  <a:schemeClr val="accent1"/>
                </a:solidFill>
              </a:rPr>
              <a:t>ouder &amp; verzorger </a:t>
            </a:r>
            <a:r>
              <a:rPr lang="nl-NL" dirty="0"/>
              <a:t>en klik op </a:t>
            </a:r>
            <a:r>
              <a:rPr lang="nl-NL" dirty="0">
                <a:solidFill>
                  <a:schemeClr val="accent1"/>
                </a:solidFill>
              </a:rPr>
              <a:t>registreren</a:t>
            </a:r>
          </a:p>
          <a:p>
            <a:r>
              <a:rPr lang="nl-NL" dirty="0"/>
              <a:t>Vul alle gegevens in (naam, e-mailadres)</a:t>
            </a:r>
          </a:p>
          <a:p>
            <a:r>
              <a:rPr lang="nl-NL" dirty="0"/>
              <a:t>De </a:t>
            </a:r>
            <a:r>
              <a:rPr lang="nl-NL" dirty="0">
                <a:solidFill>
                  <a:schemeClr val="accent1"/>
                </a:solidFill>
              </a:rPr>
              <a:t>eenmalige code </a:t>
            </a:r>
            <a:r>
              <a:rPr lang="nl-NL" dirty="0"/>
              <a:t>die tot slot nodig is, staat in het account van uw zoon/dochter bij instellingen - privacy</a:t>
            </a:r>
          </a:p>
        </p:txBody>
      </p:sp>
      <p:pic>
        <p:nvPicPr>
          <p:cNvPr id="10" name="Afbeelding 9">
            <a:extLst>
              <a:ext uri="{FF2B5EF4-FFF2-40B4-BE49-F238E27FC236}">
                <a16:creationId xmlns:a16="http://schemas.microsoft.com/office/drawing/2014/main" id="{9B9D077E-174A-4ED1-8251-41DBD119F3D9}"/>
              </a:ext>
            </a:extLst>
          </p:cNvPr>
          <p:cNvPicPr>
            <a:picLocks noChangeAspect="1"/>
          </p:cNvPicPr>
          <p:nvPr/>
        </p:nvPicPr>
        <p:blipFill rotWithShape="1">
          <a:blip r:embed="rId3"/>
          <a:srcRect b="4985"/>
          <a:stretch/>
        </p:blipFill>
        <p:spPr>
          <a:xfrm>
            <a:off x="1016000" y="1249603"/>
            <a:ext cx="9144000" cy="4887864"/>
          </a:xfrm>
          <a:prstGeom prst="rect">
            <a:avLst/>
          </a:prstGeom>
        </p:spPr>
      </p:pic>
      <p:pic>
        <p:nvPicPr>
          <p:cNvPr id="9" name="Afbeelding 8">
            <a:extLst>
              <a:ext uri="{FF2B5EF4-FFF2-40B4-BE49-F238E27FC236}">
                <a16:creationId xmlns:a16="http://schemas.microsoft.com/office/drawing/2014/main" id="{7026CB30-CA10-47C7-9C72-70F0571E1EFE}"/>
              </a:ext>
            </a:extLst>
          </p:cNvPr>
          <p:cNvPicPr>
            <a:picLocks noChangeAspect="1"/>
          </p:cNvPicPr>
          <p:nvPr/>
        </p:nvPicPr>
        <p:blipFill rotWithShape="1">
          <a:blip r:embed="rId4"/>
          <a:srcRect l="23226" t="19201" r="21650" b="20600"/>
          <a:stretch/>
        </p:blipFill>
        <p:spPr>
          <a:xfrm>
            <a:off x="1441406" y="1262579"/>
            <a:ext cx="8467078" cy="5201205"/>
          </a:xfrm>
          <a:prstGeom prst="rect">
            <a:avLst/>
          </a:prstGeom>
        </p:spPr>
      </p:pic>
      <p:pic>
        <p:nvPicPr>
          <p:cNvPr id="11" name="Afbeelding 10">
            <a:extLst>
              <a:ext uri="{FF2B5EF4-FFF2-40B4-BE49-F238E27FC236}">
                <a16:creationId xmlns:a16="http://schemas.microsoft.com/office/drawing/2014/main" id="{671A3E41-8D97-488F-BD45-16F3B84D7C3A}"/>
              </a:ext>
            </a:extLst>
          </p:cNvPr>
          <p:cNvPicPr>
            <a:picLocks noChangeAspect="1"/>
          </p:cNvPicPr>
          <p:nvPr/>
        </p:nvPicPr>
        <p:blipFill rotWithShape="1">
          <a:blip r:embed="rId5"/>
          <a:srcRect l="17713" t="10895" r="9051" b="9675"/>
          <a:stretch/>
        </p:blipFill>
        <p:spPr>
          <a:xfrm>
            <a:off x="1466571" y="1249602"/>
            <a:ext cx="8513845" cy="5193976"/>
          </a:xfrm>
          <a:prstGeom prst="rect">
            <a:avLst/>
          </a:prstGeom>
        </p:spPr>
      </p:pic>
    </p:spTree>
    <p:extLst>
      <p:ext uri="{BB962C8B-B14F-4D97-AF65-F5344CB8AC3E}">
        <p14:creationId xmlns:p14="http://schemas.microsoft.com/office/powerpoint/2010/main" val="397756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rtlCol="0">
            <a:normAutofit/>
          </a:bodyPr>
          <a:lstStyle/>
          <a:p>
            <a:pPr algn="l" eaLnBrk="1" fontAlgn="auto" hangingPunct="1">
              <a:spcAft>
                <a:spcPts val="0"/>
              </a:spcAft>
              <a:defRPr/>
            </a:pPr>
            <a:r>
              <a:rPr lang="nl-NL" b="1" cap="small" dirty="0"/>
              <a:t>Inschrijven voor de vervolgfase</a:t>
            </a:r>
          </a:p>
        </p:txBody>
      </p:sp>
      <p:sp>
        <p:nvSpPr>
          <p:cNvPr id="2" name="Tijdelijke aanduiding voor inhoud 1"/>
          <p:cNvSpPr>
            <a:spLocks noGrp="1"/>
          </p:cNvSpPr>
          <p:nvPr>
            <p:ph idx="1"/>
          </p:nvPr>
        </p:nvSpPr>
        <p:spPr/>
        <p:txBody>
          <a:bodyPr rtlCol="0">
            <a:normAutofit/>
          </a:bodyPr>
          <a:lstStyle/>
          <a:p>
            <a:pPr eaLnBrk="1" fontAlgn="auto" hangingPunct="1">
              <a:spcAft>
                <a:spcPts val="0"/>
              </a:spcAft>
              <a:buFont typeface="Arial" panose="020B0604020202020204" pitchFamily="34" charset="0"/>
              <a:buChar char="•"/>
            </a:pPr>
            <a:endParaRPr lang="nl-NL" dirty="0">
              <a:solidFill>
                <a:prstClr val="black"/>
              </a:solidFill>
              <a:latin typeface="Arial" pitchFamily="34" charset="0"/>
              <a:cs typeface="Arial" pitchFamily="34" charset="0"/>
            </a:endParaRPr>
          </a:p>
          <a:p>
            <a:pPr eaLnBrk="1" fontAlgn="auto" hangingPunct="1">
              <a:spcAft>
                <a:spcPts val="0"/>
              </a:spcAft>
              <a:buFont typeface="Arial" panose="020B0604020202020204" pitchFamily="34" charset="0"/>
              <a:buChar char="•"/>
            </a:pPr>
            <a:r>
              <a:rPr lang="nl-NL" b="1" dirty="0">
                <a:solidFill>
                  <a:prstClr val="black"/>
                </a:solidFill>
                <a:cs typeface="Arial" pitchFamily="34" charset="0"/>
              </a:rPr>
              <a:t>Kijk goed wat de inschrijfprocedure</a:t>
            </a:r>
          </a:p>
          <a:p>
            <a:pPr marL="400050" lvl="1" indent="0" eaLnBrk="1" fontAlgn="auto" hangingPunct="1">
              <a:spcAft>
                <a:spcPts val="0"/>
              </a:spcAft>
              <a:buNone/>
            </a:pPr>
            <a:r>
              <a:rPr lang="nl-NL" sz="3200" b="1" dirty="0">
                <a:solidFill>
                  <a:prstClr val="black"/>
                </a:solidFill>
                <a:cs typeface="Arial" pitchFamily="34" charset="0"/>
              </a:rPr>
              <a:t>van de opleiding is</a:t>
            </a:r>
          </a:p>
          <a:p>
            <a:pPr eaLnBrk="1" fontAlgn="auto" hangingPunct="1">
              <a:spcAft>
                <a:spcPts val="0"/>
              </a:spcAft>
              <a:buFont typeface="Arial" panose="020B0604020202020204" pitchFamily="34" charset="0"/>
              <a:buChar char="•"/>
            </a:pPr>
            <a:endParaRPr lang="nl-NL" b="1" dirty="0">
              <a:solidFill>
                <a:prstClr val="black"/>
              </a:solidFill>
              <a:cs typeface="Arial" pitchFamily="34" charset="0"/>
            </a:endParaRPr>
          </a:p>
          <a:p>
            <a:pPr eaLnBrk="1" fontAlgn="auto" hangingPunct="1">
              <a:spcAft>
                <a:spcPts val="0"/>
              </a:spcAft>
              <a:buFont typeface="Arial" panose="020B0604020202020204" pitchFamily="34" charset="0"/>
              <a:buChar char="•"/>
            </a:pPr>
            <a:r>
              <a:rPr lang="nl-NL" b="1" dirty="0">
                <a:solidFill>
                  <a:prstClr val="black"/>
                </a:solidFill>
                <a:cs typeface="Arial" pitchFamily="34" charset="0"/>
              </a:rPr>
              <a:t>Schrijf je, bij voorkeur vóór 1 december 2023 in via </a:t>
            </a:r>
            <a:r>
              <a:rPr lang="nl-NL" b="1" dirty="0">
                <a:solidFill>
                  <a:srgbClr val="0070C0"/>
                </a:solidFill>
                <a:cs typeface="Arial" pitchFamily="34" charset="0"/>
              </a:rPr>
              <a:t>studielink</a:t>
            </a:r>
          </a:p>
          <a:p>
            <a:pPr marL="0" indent="0" eaLnBrk="1" fontAlgn="auto" hangingPunct="1">
              <a:spcAft>
                <a:spcPts val="0"/>
              </a:spcAft>
              <a:buNone/>
              <a:defRPr/>
            </a:pPr>
            <a:endParaRPr lang="nl-NL" dirty="0"/>
          </a:p>
        </p:txBody>
      </p:sp>
      <p:sp>
        <p:nvSpPr>
          <p:cNvPr id="27653" name="Tijdelijke aanduiding voor dianumm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fld id="{186C353C-2202-498B-9529-BB1BF1FC7593}" type="slidenum">
              <a:rPr lang="nl-NL" altLang="nl-NL" sz="1400">
                <a:solidFill>
                  <a:prstClr val="black"/>
                </a:solidFill>
                <a:latin typeface="Times New Roman" pitchFamily="18" charset="0"/>
              </a:rPr>
              <a:pPr eaLnBrk="1" hangingPunct="1">
                <a:spcBef>
                  <a:spcPct val="0"/>
                </a:spcBef>
                <a:buNone/>
              </a:pPr>
              <a:t>37</a:t>
            </a:fld>
            <a:endParaRPr lang="nl-NL" altLang="nl-NL" sz="1400" dirty="0">
              <a:solidFill>
                <a:prstClr val="black"/>
              </a:solidFill>
              <a:latin typeface="Times New Roman" pitchFamily="18" charset="0"/>
            </a:endParaRPr>
          </a:p>
        </p:txBody>
      </p:sp>
    </p:spTree>
    <p:extLst>
      <p:ext uri="{BB962C8B-B14F-4D97-AF65-F5344CB8AC3E}">
        <p14:creationId xmlns:p14="http://schemas.microsoft.com/office/powerpoint/2010/main" val="371571507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buNone/>
            </a:pPr>
            <a:endParaRPr lang="en-US" dirty="0"/>
          </a:p>
          <a:p>
            <a:pPr marL="0" indent="0" algn="ctr">
              <a:buNone/>
            </a:pPr>
            <a:r>
              <a:rPr lang="en-US" sz="4400" b="1" dirty="0" err="1">
                <a:latin typeface="Arial" panose="020B0604020202020204" pitchFamily="34" charset="0"/>
                <a:cs typeface="Arial" panose="020B0604020202020204" pitchFamily="34" charset="0"/>
              </a:rPr>
              <a:t>Voorlichting</a:t>
            </a:r>
            <a:r>
              <a:rPr lang="en-US" sz="4400" b="1" dirty="0">
                <a:latin typeface="Arial" panose="020B0604020202020204" pitchFamily="34" charset="0"/>
                <a:cs typeface="Arial" panose="020B0604020202020204" pitchFamily="34" charset="0"/>
              </a:rPr>
              <a:t> </a:t>
            </a:r>
            <a:br>
              <a:rPr lang="en-US" sz="4400" b="1" dirty="0">
                <a:latin typeface="Arial" panose="020B0604020202020204" pitchFamily="34" charset="0"/>
                <a:cs typeface="Arial" panose="020B0604020202020204" pitchFamily="34" charset="0"/>
              </a:rPr>
            </a:br>
            <a:r>
              <a:rPr lang="en-US" sz="4400" b="1" dirty="0" err="1">
                <a:latin typeface="Arial" panose="020B0604020202020204" pitchFamily="34" charset="0"/>
                <a:cs typeface="Arial" panose="020B0604020202020204" pitchFamily="34" charset="0"/>
              </a:rPr>
              <a:t>Hanzehogeschool</a:t>
            </a:r>
            <a:endParaRPr lang="en-US" sz="4400" b="1" dirty="0">
              <a:latin typeface="Arial" panose="020B0604020202020204" pitchFamily="34" charset="0"/>
              <a:cs typeface="Arial" panose="020B0604020202020204" pitchFamily="34" charset="0"/>
            </a:endParaRPr>
          </a:p>
        </p:txBody>
      </p:sp>
      <p:sp>
        <p:nvSpPr>
          <p:cNvPr id="5" name="Tijdelijke aanduiding voor dianummer 4"/>
          <p:cNvSpPr>
            <a:spLocks noGrp="1"/>
          </p:cNvSpPr>
          <p:nvPr>
            <p:ph type="sldNum" sz="quarter" idx="12"/>
          </p:nvPr>
        </p:nvSpPr>
        <p:spPr/>
        <p:txBody>
          <a:bodyPr/>
          <a:lstStyle/>
          <a:p>
            <a:pPr>
              <a:defRPr/>
            </a:pPr>
            <a:fld id="{0B0CCCD2-FAE0-43CE-AABA-B4B3A862BD7F}" type="slidenum">
              <a:rPr lang="nl-NL" sz="1400">
                <a:solidFill>
                  <a:prstClr val="black"/>
                </a:solidFill>
                <a:latin typeface="Times New Roman" panose="02020603050405020304" pitchFamily="18" charset="0"/>
                <a:cs typeface="Times New Roman" panose="02020603050405020304" pitchFamily="18" charset="0"/>
              </a:rPr>
              <a:pPr>
                <a:defRPr/>
              </a:pPr>
              <a:t>38</a:t>
            </a:fld>
            <a:endParaRPr lang="nl-NL"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855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3"/>
          <a:stretch>
            <a:fillRect/>
          </a:stretch>
        </p:blipFill>
        <p:spPr>
          <a:xfrm>
            <a:off x="0" y="0"/>
            <a:ext cx="12192000" cy="6858000"/>
          </a:xfrm>
          <a:prstGeom prst="rect">
            <a:avLst/>
          </a:prstGeom>
        </p:spPr>
      </p:pic>
      <p:sp>
        <p:nvSpPr>
          <p:cNvPr id="5" name="Tekstvak 4"/>
          <p:cNvSpPr txBox="1"/>
          <p:nvPr/>
        </p:nvSpPr>
        <p:spPr>
          <a:xfrm>
            <a:off x="1213305" y="246827"/>
            <a:ext cx="8111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58123"/>
                </a:solidFill>
                <a:effectLst/>
                <a:uLnTx/>
                <a:uFillTx/>
                <a:latin typeface="Arial" charset="0"/>
                <a:ea typeface="Arial" charset="0"/>
                <a:cs typeface="Arial" charset="0"/>
              </a:rPr>
              <a:t>Ondersteuning</a:t>
            </a:r>
          </a:p>
        </p:txBody>
      </p:sp>
      <p:sp>
        <p:nvSpPr>
          <p:cNvPr id="6" name="Tekstvak 5"/>
          <p:cNvSpPr txBox="1"/>
          <p:nvPr/>
        </p:nvSpPr>
        <p:spPr>
          <a:xfrm>
            <a:off x="664665" y="944059"/>
            <a:ext cx="8835470" cy="4243781"/>
          </a:xfrm>
          <a:prstGeom prst="rect">
            <a:avLst/>
          </a:prstGeom>
          <a:noFill/>
        </p:spPr>
        <p:txBody>
          <a:bodyPr wrap="square" lIns="90000" tIns="72000" rtlCol="0">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nl-NL" sz="1600" b="0" i="0" u="none" strike="noStrike" kern="1200" cap="none" spc="0" normalizeH="0" baseline="30000" noProof="0" dirty="0">
              <a:ln>
                <a:noFill/>
              </a:ln>
              <a:solidFill>
                <a:srgbClr val="2D2757"/>
              </a:solidFill>
              <a:effectLst/>
              <a:uLnTx/>
              <a:uFillTx/>
              <a:latin typeface="Arial" charset="0"/>
              <a:ea typeface="Arial" charset="0"/>
              <a:cs typeface="Arial"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nl-NL" sz="3200" baseline="30000" dirty="0">
                <a:solidFill>
                  <a:srgbClr val="2D2757"/>
                </a:solidFill>
                <a:latin typeface="Arial" charset="0"/>
                <a:ea typeface="Arial" charset="0"/>
                <a:cs typeface="Arial" charset="0"/>
              </a:rPr>
              <a:t>Studie</a:t>
            </a: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lokaal</a:t>
            </a:r>
          </a:p>
          <a:p>
            <a:pPr marL="914400" marR="0" lvl="1"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Iedere middag op school</a:t>
            </a:r>
          </a:p>
          <a:p>
            <a:pPr marL="914400" marR="0" lvl="1"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nl-NL" sz="3200" baseline="30000" dirty="0">
                <a:solidFill>
                  <a:srgbClr val="2D2757"/>
                </a:solidFill>
                <a:latin typeface="Arial" charset="0"/>
                <a:ea typeface="Arial" charset="0"/>
                <a:cs typeface="Arial" charset="0"/>
              </a:rPr>
              <a:t>Gehele dag open (ook voor </a:t>
            </a:r>
            <a:r>
              <a:rPr lang="nl-NL" sz="3200" baseline="30000" dirty="0" err="1">
                <a:solidFill>
                  <a:srgbClr val="2D2757"/>
                </a:solidFill>
                <a:latin typeface="Arial" charset="0"/>
                <a:ea typeface="Arial" charset="0"/>
                <a:cs typeface="Arial" charset="0"/>
              </a:rPr>
              <a:t>pws</a:t>
            </a:r>
            <a:r>
              <a:rPr lang="nl-NL" sz="3200" baseline="30000" dirty="0">
                <a:solidFill>
                  <a:srgbClr val="2D2757"/>
                </a:solidFill>
                <a:latin typeface="Arial" charset="0"/>
                <a:ea typeface="Arial" charset="0"/>
                <a:cs typeface="Arial" charset="0"/>
              </a:rPr>
              <a:t>)</a:t>
            </a:r>
            <a:endPar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Steunles wiskunde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Leerlingen met grote ondersteuningsbehoefte</a:t>
            </a:r>
          </a:p>
          <a:p>
            <a:pPr marL="914400" marR="0" lvl="1"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rPr>
              <a:t>Via Atelier</a:t>
            </a:r>
          </a:p>
          <a:p>
            <a:pPr marL="914400" marR="0" lvl="1"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nl-NL" sz="3200" baseline="30000" dirty="0">
                <a:solidFill>
                  <a:srgbClr val="2D2757"/>
                </a:solidFill>
                <a:latin typeface="Arial" charset="0"/>
                <a:ea typeface="Arial" charset="0"/>
                <a:cs typeface="Arial" charset="0"/>
              </a:rPr>
              <a:t>Informatie volgt over ondersteuning bij </a:t>
            </a:r>
          </a:p>
          <a:p>
            <a:pPr marR="0" lvl="1" algn="l" defTabSz="914400" rtl="0" eaLnBrk="1" fontAlgn="auto" latinLnBrk="0" hangingPunct="1">
              <a:lnSpc>
                <a:spcPct val="150000"/>
              </a:lnSpc>
              <a:spcBef>
                <a:spcPts val="0"/>
              </a:spcBef>
              <a:spcAft>
                <a:spcPts val="0"/>
              </a:spcAft>
              <a:buClrTx/>
              <a:buSzTx/>
              <a:tabLst/>
              <a:defRPr/>
            </a:pPr>
            <a:r>
              <a:rPr lang="nl-NL" sz="3200" baseline="30000" dirty="0">
                <a:solidFill>
                  <a:srgbClr val="2D2757"/>
                </a:solidFill>
                <a:latin typeface="Arial" charset="0"/>
                <a:ea typeface="Arial" charset="0"/>
                <a:cs typeface="Arial" charset="0"/>
              </a:rPr>
              <a:t>      (school)examens</a:t>
            </a:r>
            <a:endParaRPr kumimoji="0" lang="nl-NL" sz="3200" b="0" i="0" u="none" strike="noStrike" kern="1200" cap="none" spc="0" normalizeH="0" baseline="30000" noProof="0" dirty="0">
              <a:ln>
                <a:noFill/>
              </a:ln>
              <a:solidFill>
                <a:srgbClr val="2D2757"/>
              </a:solidFill>
              <a:effectLst/>
              <a:uLnTx/>
              <a:uFillTx/>
              <a:latin typeface="Arial" charset="0"/>
              <a:ea typeface="Arial" charset="0"/>
              <a:cs typeface="Arial" charset="0"/>
            </a:endParaRPr>
          </a:p>
        </p:txBody>
      </p:sp>
      <p:sp>
        <p:nvSpPr>
          <p:cNvPr id="2" name="AutoShape 2" descr="https://euc-powerpoint.officeapps.live.com/pods/GetClipboardImage.ashx?Id=41e35829-e10b-4c48-ac11-2f38b8ab0e4a&amp;DC=GEU2&amp;pkey=9bdc00ea-29fd-48bb-84e9-d8d4381dea9a&amp;wdwaccluster=GEU2">
            <a:extLst>
              <a:ext uri="{FF2B5EF4-FFF2-40B4-BE49-F238E27FC236}">
                <a16:creationId xmlns:a16="http://schemas.microsoft.com/office/drawing/2014/main" id="{B93E5826-27B6-4B05-BF8D-D080CCFD2D2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AutoShape 4" descr="https://euc-powerpoint.officeapps.live.com/pods/GetClipboardImage.ashx?Id=ac662d8f-73c1-4a34-9d66-d64e63c18ced&amp;DC=GEU2&amp;pkey=dfb25323-6839-457b-8ef1-2b2f49cd443d&amp;wdwaccluster=GEU2">
            <a:extLst>
              <a:ext uri="{FF2B5EF4-FFF2-40B4-BE49-F238E27FC236}">
                <a16:creationId xmlns:a16="http://schemas.microsoft.com/office/drawing/2014/main" id="{EA3B69DF-45F3-4062-8CC6-C4AC3781175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ondersteuning -">
            <a:extLst>
              <a:ext uri="{FF2B5EF4-FFF2-40B4-BE49-F238E27FC236}">
                <a16:creationId xmlns:a16="http://schemas.microsoft.com/office/drawing/2014/main" id="{0D9BA2E4-434C-4F5E-816D-F6B4F7D9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462" y="2401867"/>
            <a:ext cx="5309139" cy="266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27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4" y="428710"/>
            <a:ext cx="8922097"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Havo 5 op CS Vincent van Gogh</a:t>
            </a:r>
          </a:p>
        </p:txBody>
      </p:sp>
      <p:pic>
        <p:nvPicPr>
          <p:cNvPr id="7" name="Picture 2" descr="Afbeeldingsresultaat voor exa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061" y="1254986"/>
            <a:ext cx="4178582" cy="417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95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4" y="428710"/>
            <a:ext cx="8922097"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Havo 5 op CS Vincent van Gogh</a:t>
            </a:r>
          </a:p>
        </p:txBody>
      </p:sp>
      <p:graphicFrame>
        <p:nvGraphicFramePr>
          <p:cNvPr id="6" name="Diagram 5"/>
          <p:cNvGraphicFramePr/>
          <p:nvPr>
            <p:extLst>
              <p:ext uri="{D42A27DB-BD31-4B8C-83A1-F6EECF244321}">
                <p14:modId xmlns:p14="http://schemas.microsoft.com/office/powerpoint/2010/main" val="794058359"/>
              </p:ext>
            </p:extLst>
          </p:nvPr>
        </p:nvGraphicFramePr>
        <p:xfrm>
          <a:off x="1100488" y="539749"/>
          <a:ext cx="8909786" cy="6111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0591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Schoolexamens (1/2)</a:t>
            </a:r>
          </a:p>
        </p:txBody>
      </p:sp>
      <p:sp>
        <p:nvSpPr>
          <p:cNvPr id="6" name="Tekstvak 5"/>
          <p:cNvSpPr txBox="1"/>
          <p:nvPr/>
        </p:nvSpPr>
        <p:spPr>
          <a:xfrm>
            <a:off x="1213305" y="1671909"/>
            <a:ext cx="8835470" cy="3428173"/>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Combinatiecijfer (eindcijfer bestaande uit 4 onderdelen)</a:t>
            </a:r>
          </a:p>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Godsdienst en CKV in klas 4 </a:t>
            </a:r>
          </a:p>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Maatschappijleer en Profielwerkstuk in klas 5 </a:t>
            </a:r>
          </a:p>
          <a:p>
            <a:pPr marL="457200" indent="-457200">
              <a:lnSpc>
                <a:spcPct val="150000"/>
              </a:lnSpc>
              <a:buFont typeface="Wingdings" panose="05000000000000000000" pitchFamily="2" charset="2"/>
              <a:buChar char="Ø"/>
            </a:pPr>
            <a:endParaRPr lang="nl-NL" sz="11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Rekentoets voor CM zonder wiskunde: maandag 30 oktober</a:t>
            </a:r>
            <a:endParaRPr lang="nl-NL" sz="32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endParaRPr lang="en-GB" sz="3200" baseline="30000" dirty="0">
              <a:solidFill>
                <a:srgbClr val="2D2757"/>
              </a:solidFill>
              <a:latin typeface="Arial" charset="0"/>
              <a:ea typeface="Arial" charset="0"/>
              <a:cs typeface="Arial" charset="0"/>
            </a:endParaRPr>
          </a:p>
        </p:txBody>
      </p:sp>
    </p:spTree>
    <p:extLst>
      <p:ext uri="{BB962C8B-B14F-4D97-AF65-F5344CB8AC3E}">
        <p14:creationId xmlns:p14="http://schemas.microsoft.com/office/powerpoint/2010/main" val="4054669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Schoolexamens (2/2)</a:t>
            </a:r>
          </a:p>
        </p:txBody>
      </p:sp>
      <p:sp>
        <p:nvSpPr>
          <p:cNvPr id="6" name="Tekstvak 5"/>
          <p:cNvSpPr txBox="1"/>
          <p:nvPr/>
        </p:nvSpPr>
        <p:spPr>
          <a:xfrm>
            <a:off x="1213305" y="1342353"/>
            <a:ext cx="5452966" cy="3073525"/>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Vakken met alleen een schoolexamen:</a:t>
            </a:r>
          </a:p>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Spaans  </a:t>
            </a:r>
          </a:p>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Informatica </a:t>
            </a:r>
          </a:p>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Wiskunde D </a:t>
            </a:r>
          </a:p>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BSM</a:t>
            </a:r>
          </a:p>
          <a:p>
            <a:pPr marL="914400" lvl="1" indent="-457200">
              <a:lnSpc>
                <a:spcPct val="150000"/>
              </a:lnSpc>
              <a:buFont typeface="Wingdings" panose="05000000000000000000" pitchFamily="2" charset="2"/>
              <a:buChar char="§"/>
            </a:pPr>
            <a:endParaRPr lang="nl-NL" sz="3200" baseline="30000" dirty="0">
              <a:solidFill>
                <a:srgbClr val="2D2757"/>
              </a:solidFill>
              <a:latin typeface="Arial" charset="0"/>
              <a:ea typeface="Arial" charset="0"/>
              <a:cs typeface="Arial" charset="0"/>
            </a:endParaRPr>
          </a:p>
        </p:txBody>
      </p:sp>
      <p:sp>
        <p:nvSpPr>
          <p:cNvPr id="2" name="Tekstvak 1"/>
          <p:cNvSpPr txBox="1"/>
          <p:nvPr/>
        </p:nvSpPr>
        <p:spPr>
          <a:xfrm>
            <a:off x="1213304" y="4117599"/>
            <a:ext cx="7493815" cy="1508811"/>
          </a:xfrm>
          <a:prstGeom prst="rect">
            <a:avLst/>
          </a:prstGeom>
          <a:noFill/>
        </p:spPr>
        <p:txBody>
          <a:bodyPr wrap="square" rtlCol="0">
            <a:spAutoFit/>
          </a:bodyPr>
          <a:lstStyle/>
          <a:p>
            <a:pPr marL="514350" indent="-51435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Mogelijkheid herexamen einde schooljaar (18 april)</a:t>
            </a:r>
          </a:p>
          <a:p>
            <a:pPr marL="971550" lvl="1" indent="-51435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Hoogste resultaat geldt  </a:t>
            </a:r>
          </a:p>
          <a:p>
            <a:pPr marL="457200" indent="-457200">
              <a:lnSpc>
                <a:spcPct val="150000"/>
              </a:lnSpc>
              <a:buFont typeface="Wingdings" panose="05000000000000000000" pitchFamily="2" charset="2"/>
              <a:buChar char="Ø"/>
            </a:pPr>
            <a:endParaRPr lang="en-GB" sz="3200" baseline="30000" dirty="0">
              <a:solidFill>
                <a:srgbClr val="2D2757"/>
              </a:solidFill>
              <a:latin typeface="Arial" charset="0"/>
              <a:ea typeface="Arial" charset="0"/>
              <a:cs typeface="Arial" charset="0"/>
            </a:endParaRPr>
          </a:p>
        </p:txBody>
      </p:sp>
      <p:sp>
        <p:nvSpPr>
          <p:cNvPr id="3" name="Tekstvak 2"/>
          <p:cNvSpPr txBox="1"/>
          <p:nvPr/>
        </p:nvSpPr>
        <p:spPr>
          <a:xfrm>
            <a:off x="3568323" y="1869369"/>
            <a:ext cx="3736258" cy="1569660"/>
          </a:xfrm>
          <a:prstGeom prst="rect">
            <a:avLst/>
          </a:prstGeom>
          <a:noFill/>
        </p:spPr>
        <p:txBody>
          <a:bodyPr wrap="square" rtlCol="0">
            <a:spAutoFit/>
          </a:bodyPr>
          <a:lstStyle/>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Maatschappijleer</a:t>
            </a:r>
          </a:p>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CKV</a:t>
            </a:r>
          </a:p>
          <a:p>
            <a:pPr marL="914400" lvl="1" indent="-457200">
              <a:lnSpc>
                <a:spcPct val="150000"/>
              </a:lnSpc>
              <a:buFont typeface="Wingdings" panose="05000000000000000000" pitchFamily="2" charset="2"/>
              <a:buChar char="§"/>
            </a:pPr>
            <a:r>
              <a:rPr lang="nl-NL" sz="3200" baseline="30000" dirty="0">
                <a:solidFill>
                  <a:srgbClr val="2D2757"/>
                </a:solidFill>
                <a:latin typeface="Arial" charset="0"/>
                <a:ea typeface="Arial" charset="0"/>
                <a:cs typeface="Arial" charset="0"/>
              </a:rPr>
              <a:t>Godsdienst</a:t>
            </a:r>
          </a:p>
        </p:txBody>
      </p:sp>
    </p:spTree>
    <p:extLst>
      <p:ext uri="{BB962C8B-B14F-4D97-AF65-F5344CB8AC3E}">
        <p14:creationId xmlns:p14="http://schemas.microsoft.com/office/powerpoint/2010/main" val="4220014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53C2BFD5-692F-9B44-B571-DE1FB7080470}"/>
              </a:ext>
            </a:extLst>
          </p:cNvPr>
          <p:cNvPicPr>
            <a:picLocks noChangeAspect="1"/>
          </p:cNvPicPr>
          <p:nvPr/>
        </p:nvPicPr>
        <p:blipFill>
          <a:blip r:embed="rId2"/>
          <a:stretch>
            <a:fillRect/>
          </a:stretch>
        </p:blipFill>
        <p:spPr>
          <a:xfrm>
            <a:off x="0" y="0"/>
            <a:ext cx="12192000" cy="6858000"/>
          </a:xfrm>
          <a:prstGeom prst="rect">
            <a:avLst/>
          </a:prstGeom>
        </p:spPr>
      </p:pic>
      <p:sp>
        <p:nvSpPr>
          <p:cNvPr id="5" name="Tekstvak 4"/>
          <p:cNvSpPr txBox="1"/>
          <p:nvPr/>
        </p:nvSpPr>
        <p:spPr>
          <a:xfrm>
            <a:off x="1213305" y="428710"/>
            <a:ext cx="8111998" cy="707886"/>
          </a:xfrm>
          <a:prstGeom prst="rect">
            <a:avLst/>
          </a:prstGeom>
          <a:noFill/>
        </p:spPr>
        <p:txBody>
          <a:bodyPr wrap="square" rtlCol="0">
            <a:spAutoFit/>
          </a:bodyPr>
          <a:lstStyle/>
          <a:p>
            <a:r>
              <a:rPr lang="nl-NL" sz="4000" b="1" dirty="0">
                <a:solidFill>
                  <a:srgbClr val="F58123"/>
                </a:solidFill>
                <a:latin typeface="Arial" charset="0"/>
                <a:ea typeface="Arial" charset="0"/>
                <a:cs typeface="Arial" charset="0"/>
              </a:rPr>
              <a:t>Profielwerkstuk (1/2)</a:t>
            </a:r>
          </a:p>
        </p:txBody>
      </p:sp>
      <p:sp>
        <p:nvSpPr>
          <p:cNvPr id="6" name="Tekstvak 5"/>
          <p:cNvSpPr txBox="1"/>
          <p:nvPr/>
        </p:nvSpPr>
        <p:spPr>
          <a:xfrm>
            <a:off x="1213304" y="1446845"/>
            <a:ext cx="8448855" cy="4982445"/>
          </a:xfrm>
          <a:prstGeom prst="rect">
            <a:avLst/>
          </a:prstGeom>
          <a:noFill/>
        </p:spPr>
        <p:txBody>
          <a:bodyPr wrap="square" lIns="90000" tIns="72000" rtlCol="0">
            <a:spAutoFit/>
          </a:bodyPr>
          <a:lstStyle/>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Afstudeerwerkstuk havo</a:t>
            </a: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Minimaal 80 uur per persoon</a:t>
            </a: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Begeleider is er voor het proces, je bent zelf verantwoordelijk voor het contact</a:t>
            </a: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Beoordeling: product, presentatie en proces</a:t>
            </a: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26 januari 1e versie</a:t>
            </a: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8 maart definitieve versie</a:t>
            </a:r>
          </a:p>
          <a:p>
            <a:pPr marL="457200" indent="-457200">
              <a:lnSpc>
                <a:spcPct val="150000"/>
              </a:lnSpc>
              <a:buFont typeface="Wingdings" panose="05000000000000000000" pitchFamily="2" charset="2"/>
              <a:buChar char="Ø"/>
            </a:pPr>
            <a:r>
              <a:rPr lang="nl-NL" sz="3200" baseline="30000" dirty="0">
                <a:solidFill>
                  <a:srgbClr val="2D2757"/>
                </a:solidFill>
                <a:latin typeface="Arial" charset="0"/>
                <a:ea typeface="Arial" charset="0"/>
                <a:cs typeface="Arial" charset="0"/>
              </a:rPr>
              <a:t>3 april presentaties op school</a:t>
            </a:r>
          </a:p>
          <a:p>
            <a:pPr marL="457200" indent="-457200">
              <a:lnSpc>
                <a:spcPct val="150000"/>
              </a:lnSpc>
              <a:buFont typeface="Wingdings" panose="05000000000000000000" pitchFamily="2" charset="2"/>
              <a:buChar char="Ø"/>
            </a:pPr>
            <a:endParaRPr lang="nl-NL" sz="3200" baseline="30000" dirty="0">
              <a:solidFill>
                <a:srgbClr val="2D2757"/>
              </a:solidFill>
              <a:latin typeface="Arial" charset="0"/>
              <a:ea typeface="Arial" charset="0"/>
              <a:cs typeface="Arial" charset="0"/>
            </a:endParaRPr>
          </a:p>
        </p:txBody>
      </p:sp>
    </p:spTree>
    <p:extLst>
      <p:ext uri="{BB962C8B-B14F-4D97-AF65-F5344CB8AC3E}">
        <p14:creationId xmlns:p14="http://schemas.microsoft.com/office/powerpoint/2010/main" val="1568178676"/>
      </p:ext>
    </p:extLst>
  </p:cSld>
  <p:clrMapOvr>
    <a:masterClrMapping/>
  </p:clrMapOvr>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2003</Words>
  <Application>Microsoft Office PowerPoint</Application>
  <PresentationFormat>Breedbeeld</PresentationFormat>
  <Paragraphs>301</Paragraphs>
  <Slides>38</Slides>
  <Notes>28</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38</vt:i4>
      </vt:variant>
    </vt:vector>
  </HeadingPairs>
  <TitlesOfParts>
    <vt:vector size="49" baseType="lpstr">
      <vt:lpstr>Arial</vt:lpstr>
      <vt:lpstr>Calibri</vt:lpstr>
      <vt:lpstr>Calibri Light</vt:lpstr>
      <vt:lpstr>Google Sans</vt:lpstr>
      <vt:lpstr>Lato</vt:lpstr>
      <vt:lpstr>Open Sans</vt:lpstr>
      <vt:lpstr>Times New Roman</vt:lpstr>
      <vt:lpstr>Wingdings</vt:lpstr>
      <vt:lpstr>Office-thema</vt:lpstr>
      <vt:lpstr>1_Kantoorthema</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LOB: verplichtingen</vt:lpstr>
      <vt:lpstr>PowerPoint-presentatie</vt:lpstr>
      <vt:lpstr>Kies na te zijn ingelogd op het dashboard voor Route</vt:lpstr>
      <vt:lpstr>PowerPoint-presentatie</vt:lpstr>
      <vt:lpstr>LOB: keuze-activiteiten (1)</vt:lpstr>
      <vt:lpstr>LOB: keuze-activiteiten (2)</vt:lpstr>
      <vt:lpstr>Mijn Profiel bevat: </vt:lpstr>
      <vt:lpstr>Mijn Profiel</vt:lpstr>
      <vt:lpstr>PowerPoint-presentatie</vt:lpstr>
      <vt:lpstr>PowerPoint-presentatie</vt:lpstr>
      <vt:lpstr>Studielasturen op een rij</vt:lpstr>
      <vt:lpstr>PowerPoint-presentatie</vt:lpstr>
      <vt:lpstr>PowerPoint-presentatie</vt:lpstr>
      <vt:lpstr>Andere handige websites</vt:lpstr>
      <vt:lpstr>Registreren als ouder</vt:lpstr>
      <vt:lpstr>Inschrijven voor de vervolgfase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Dr.P Creatief communiceren</dc:creator>
  <cp:lastModifiedBy>Martin Lutke</cp:lastModifiedBy>
  <cp:revision>151</cp:revision>
  <dcterms:created xsi:type="dcterms:W3CDTF">2017-05-29T10:29:24Z</dcterms:created>
  <dcterms:modified xsi:type="dcterms:W3CDTF">2023-10-13T06:43:10Z</dcterms:modified>
</cp:coreProperties>
</file>