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77" r:id="rId2"/>
    <p:sldId id="292" r:id="rId3"/>
    <p:sldId id="285" r:id="rId4"/>
    <p:sldId id="275" r:id="rId5"/>
    <p:sldId id="287" r:id="rId6"/>
    <p:sldId id="288" r:id="rId7"/>
    <p:sldId id="290" r:id="rId8"/>
    <p:sldId id="289" r:id="rId9"/>
    <p:sldId id="291" r:id="rId10"/>
    <p:sldId id="293" r:id="rId11"/>
    <p:sldId id="294" r:id="rId12"/>
    <p:sldId id="295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383"/>
    <a:srgbClr val="2D2757"/>
    <a:srgbClr val="F58123"/>
    <a:srgbClr val="483179"/>
    <a:srgbClr val="362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660B408-B3CF-4A94-85FC-2B1E0A45F4A2}" styleName="Stijl, donker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2" autoAdjust="0"/>
    <p:restoredTop sz="94617"/>
  </p:normalViewPr>
  <p:slideViewPr>
    <p:cSldViewPr snapToGrid="0" snapToObjects="1">
      <p:cViewPr varScale="1">
        <p:scale>
          <a:sx n="105" d="100"/>
          <a:sy n="105" d="100"/>
        </p:scale>
        <p:origin x="19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2E57B-5FE8-C54D-893C-1C66EDEDF762}" type="datetimeFigureOut">
              <a:rPr lang="nl-NL" smtClean="0"/>
              <a:pPr/>
              <a:t>18-9-2023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BEB22-F22F-A34B-B82D-25668A87C61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89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093495"/>
            <a:ext cx="9144000" cy="2045368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4138863"/>
            <a:ext cx="9144000" cy="1155032"/>
          </a:xfrm>
        </p:spPr>
        <p:txBody>
          <a:bodyPr>
            <a:normAutofit/>
          </a:bodyPr>
          <a:lstStyle>
            <a:lvl1pPr marL="0" indent="0" algn="ctr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ondertitelstijl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54308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625642"/>
            <a:ext cx="10515600" cy="1065046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 u="none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4150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000" b="1">
                <a:solidFill>
                  <a:srgbClr val="A523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solidFill>
                  <a:srgbClr val="48317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56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2A739E-E346-E641-9B33-BB9BA1D68ECD}" type="datetimeFigureOut">
              <a:rPr lang="nl-NL" smtClean="0"/>
              <a:pPr/>
              <a:t>18-9-2023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B0FF45-3BC8-E14E-81AE-BD98285A268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762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3200">
                <a:solidFill>
                  <a:srgbClr val="2D2757"/>
                </a:solidFill>
              </a:defRPr>
            </a:lvl1pPr>
            <a:lvl2pPr>
              <a:defRPr sz="3200">
                <a:solidFill>
                  <a:srgbClr val="2D2757"/>
                </a:solidFill>
              </a:defRPr>
            </a:lvl2pPr>
            <a:lvl3pPr>
              <a:defRPr sz="3200">
                <a:solidFill>
                  <a:srgbClr val="2D2757"/>
                </a:solidFill>
              </a:defRPr>
            </a:lvl3pPr>
            <a:lvl4pPr>
              <a:defRPr sz="3200">
                <a:solidFill>
                  <a:srgbClr val="2D2757"/>
                </a:solidFill>
              </a:defRPr>
            </a:lvl4pPr>
            <a:lvl5pPr>
              <a:defRPr sz="3200">
                <a:solidFill>
                  <a:srgbClr val="2D2757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27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87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19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7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F5812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rgbClr val="2D275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A2A739E-E346-E641-9B33-BB9BA1D68ECD}" type="datetimeFigureOut">
              <a:rPr lang="nl-NL" smtClean="0"/>
              <a:pPr/>
              <a:t>18-9-2023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5B0FF45-3BC8-E14E-81AE-BD98285A268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1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/>
              <a:t>Titelstijl</a:t>
            </a:r>
            <a:r>
              <a:rPr lang="en-US" dirty="0"/>
              <a:t> van model </a:t>
            </a:r>
            <a:r>
              <a:rPr lang="en-US" dirty="0" err="1"/>
              <a:t>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Klik</a:t>
            </a:r>
            <a:r>
              <a:rPr lang="en-US" dirty="0"/>
              <a:t> om de </a:t>
            </a:r>
            <a:r>
              <a:rPr lang="en-US" dirty="0" err="1"/>
              <a:t>tekststijl</a:t>
            </a:r>
            <a:r>
              <a:rPr lang="en-US" dirty="0"/>
              <a:t> van het model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bewerken</a:t>
            </a:r>
            <a:endParaRPr lang="en-US" dirty="0"/>
          </a:p>
          <a:p>
            <a:pPr lvl="1"/>
            <a:r>
              <a:rPr lang="en-US" dirty="0" err="1"/>
              <a:t>Tweede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Derde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Vierde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Vijfde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291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F5812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800" kern="1200">
          <a:solidFill>
            <a:srgbClr val="2D2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ao@csvvg.e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26918" y="1670462"/>
            <a:ext cx="9041081" cy="235756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Welkom op </a:t>
            </a:r>
            <a:r>
              <a:rPr lang="en-US" dirty="0" err="1">
                <a:solidFill>
                  <a:schemeClr val="tx1"/>
                </a:solidFill>
              </a:rPr>
              <a:t>Salland</a:t>
            </a:r>
            <a:r>
              <a:rPr lang="en-US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18259" y="4379495"/>
            <a:ext cx="9144000" cy="1155032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Ouderavond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klas</a:t>
            </a:r>
            <a:r>
              <a:rPr lang="en-US" dirty="0">
                <a:solidFill>
                  <a:schemeClr val="tx1"/>
                </a:solidFill>
              </a:rPr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115596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Voortgangsgesprek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0353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Gesprek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leerling</a:t>
            </a:r>
            <a:r>
              <a:rPr lang="en-US" dirty="0"/>
              <a:t>, </a:t>
            </a:r>
            <a:r>
              <a:rPr lang="en-US" dirty="0" err="1"/>
              <a:t>ouder</a:t>
            </a:r>
            <a:r>
              <a:rPr lang="en-US" dirty="0"/>
              <a:t>(s) </a:t>
            </a:r>
            <a:r>
              <a:rPr lang="en-US" dirty="0" err="1"/>
              <a:t>en</a:t>
            </a:r>
            <a:r>
              <a:rPr lang="en-US" dirty="0"/>
              <a:t> coach</a:t>
            </a:r>
          </a:p>
          <a:p>
            <a:pPr marL="0" indent="0">
              <a:buNone/>
            </a:pPr>
            <a:r>
              <a:rPr lang="en-US" dirty="0" err="1"/>
              <a:t>Aandacht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:</a:t>
            </a:r>
          </a:p>
          <a:p>
            <a:r>
              <a:rPr lang="en-US" dirty="0" err="1"/>
              <a:t>Ervaringen</a:t>
            </a:r>
            <a:endParaRPr lang="en-US" dirty="0"/>
          </a:p>
          <a:p>
            <a:r>
              <a:rPr lang="en-US" dirty="0" err="1"/>
              <a:t>Resultaten</a:t>
            </a:r>
            <a:r>
              <a:rPr lang="en-US" dirty="0"/>
              <a:t> </a:t>
            </a:r>
          </a:p>
          <a:p>
            <a:r>
              <a:rPr lang="en-US" dirty="0" err="1"/>
              <a:t>Welbevinden</a:t>
            </a:r>
            <a:endParaRPr lang="en-US" dirty="0"/>
          </a:p>
          <a:p>
            <a:r>
              <a:rPr lang="en-US" dirty="0" err="1"/>
              <a:t>Hulpvragen</a:t>
            </a:r>
            <a:endParaRPr lang="en-US" dirty="0"/>
          </a:p>
          <a:p>
            <a:r>
              <a:rPr lang="en-US" dirty="0" err="1"/>
              <a:t>Keuzes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0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Keuzes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leerjaar</a:t>
            </a:r>
            <a:r>
              <a:rPr lang="en-US" dirty="0"/>
              <a:t> 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171989"/>
            <a:ext cx="10515600" cy="4351338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Basis / </a:t>
            </a:r>
            <a:r>
              <a:rPr lang="en-US" dirty="0" err="1">
                <a:solidFill>
                  <a:schemeClr val="tx1"/>
                </a:solidFill>
              </a:rPr>
              <a:t>kader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leerlingen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kiezen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maart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biologie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chemeClr val="tx1"/>
                </a:solidFill>
              </a:rPr>
              <a:t>nask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Kader </a:t>
            </a:r>
            <a:r>
              <a:rPr lang="en-US" dirty="0" err="1">
                <a:solidFill>
                  <a:schemeClr val="tx1"/>
                </a:solidFill>
              </a:rPr>
              <a:t>leerlingen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kiezen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maart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wel</a:t>
            </a:r>
            <a:r>
              <a:rPr lang="en-US" dirty="0">
                <a:solidFill>
                  <a:schemeClr val="tx1"/>
                </a:solidFill>
              </a:rPr>
              <a:t> of </a:t>
            </a:r>
            <a:r>
              <a:rPr lang="en-US" dirty="0" err="1">
                <a:solidFill>
                  <a:schemeClr val="tx1"/>
                </a:solidFill>
              </a:rPr>
              <a:t>geen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Duits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TL </a:t>
            </a:r>
            <a:r>
              <a:rPr lang="en-US" dirty="0" err="1">
                <a:solidFill>
                  <a:schemeClr val="tx1"/>
                </a:solidFill>
              </a:rPr>
              <a:t>leerlingen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kiezen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maart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één</a:t>
            </a:r>
            <a:r>
              <a:rPr lang="en-US" dirty="0">
                <a:solidFill>
                  <a:schemeClr val="tx1"/>
                </a:solidFill>
              </a:rPr>
              <a:t> van de </a:t>
            </a:r>
            <a:r>
              <a:rPr lang="en-US" dirty="0" err="1">
                <a:solidFill>
                  <a:schemeClr val="tx1"/>
                </a:solidFill>
              </a:rPr>
              <a:t>volgende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vakken</a:t>
            </a:r>
            <a:r>
              <a:rPr lang="en-US" dirty="0">
                <a:solidFill>
                  <a:schemeClr val="tx1"/>
                </a:solidFill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nask</a:t>
            </a:r>
            <a:r>
              <a:rPr lang="en-US" dirty="0">
                <a:solidFill>
                  <a:schemeClr val="tx1"/>
                </a:solidFill>
              </a:rPr>
              <a:t> 2 / </a:t>
            </a:r>
            <a:r>
              <a:rPr lang="en-US" dirty="0" err="1">
                <a:solidFill>
                  <a:schemeClr val="tx1"/>
                </a:solidFill>
              </a:rPr>
              <a:t>geschiedenis</a:t>
            </a:r>
            <a:r>
              <a:rPr lang="en-US" dirty="0">
                <a:solidFill>
                  <a:schemeClr val="tx1"/>
                </a:solidFill>
              </a:rPr>
              <a:t> / </a:t>
            </a:r>
            <a:r>
              <a:rPr lang="en-US" dirty="0" err="1">
                <a:solidFill>
                  <a:schemeClr val="tx1"/>
                </a:solidFill>
              </a:rPr>
              <a:t>aardrijkskunde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Mavo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leerlingen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volgen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vakken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behalve</a:t>
            </a:r>
            <a:r>
              <a:rPr lang="en-US" dirty="0" smtClean="0">
                <a:solidFill>
                  <a:schemeClr val="tx1"/>
                </a:solidFill>
              </a:rPr>
              <a:t> D&amp;P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D&amp;P </a:t>
            </a:r>
            <a:r>
              <a:rPr lang="en-US" dirty="0" err="1">
                <a:solidFill>
                  <a:schemeClr val="tx1"/>
                </a:solidFill>
              </a:rPr>
              <a:t>keuzevakken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chemeClr val="tx1"/>
                </a:solidFill>
              </a:rPr>
              <a:t>juni</a:t>
            </a:r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21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Vragen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52098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In </a:t>
            </a:r>
            <a:r>
              <a:rPr lang="en-US" dirty="0" err="1"/>
              <a:t>februari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ouderavond</a:t>
            </a:r>
            <a:r>
              <a:rPr lang="en-US" dirty="0"/>
              <a:t> over de </a:t>
            </a:r>
            <a:r>
              <a:rPr lang="en-US" dirty="0" err="1"/>
              <a:t>verschillende</a:t>
            </a:r>
            <a:r>
              <a:rPr lang="en-US" dirty="0"/>
              <a:t> </a:t>
            </a:r>
            <a:r>
              <a:rPr lang="en-US" dirty="0" err="1"/>
              <a:t>keuzevakken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het </a:t>
            </a:r>
            <a:r>
              <a:rPr lang="en-US" dirty="0" err="1"/>
              <a:t>keuzeproces</a:t>
            </a:r>
            <a:r>
              <a:rPr lang="en-US" dirty="0"/>
              <a:t>. </a:t>
            </a:r>
            <a:r>
              <a:rPr lang="en-US" dirty="0" err="1"/>
              <a:t>Heeft</a:t>
            </a:r>
            <a:r>
              <a:rPr lang="en-US" dirty="0"/>
              <a:t> u </a:t>
            </a:r>
            <a:r>
              <a:rPr lang="en-US" dirty="0" err="1"/>
              <a:t>eerder</a:t>
            </a:r>
            <a:r>
              <a:rPr lang="en-US" dirty="0"/>
              <a:t> al </a:t>
            </a:r>
            <a:r>
              <a:rPr lang="en-US" dirty="0" err="1"/>
              <a:t>vragen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kunt</a:t>
            </a:r>
            <a:r>
              <a:rPr lang="en-US" dirty="0"/>
              <a:t> u </a:t>
            </a:r>
            <a:r>
              <a:rPr lang="en-US" dirty="0" err="1"/>
              <a:t>terecht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 smtClean="0"/>
              <a:t>decaan</a:t>
            </a:r>
            <a:r>
              <a:rPr lang="en-US" dirty="0"/>
              <a:t>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	</a:t>
            </a:r>
            <a:r>
              <a:rPr lang="nl-NL" dirty="0"/>
              <a:t>Mevrouw </a:t>
            </a:r>
            <a:r>
              <a:rPr lang="nl-NL" dirty="0" err="1"/>
              <a:t>Barmentloo</a:t>
            </a:r>
            <a:r>
              <a:rPr lang="nl-NL" dirty="0"/>
              <a:t> – </a:t>
            </a:r>
            <a:r>
              <a:rPr lang="nl-NL" dirty="0">
                <a:hlinkClick r:id="rId2"/>
              </a:rPr>
              <a:t>bao@csvvg.eu</a:t>
            </a:r>
            <a:endParaRPr lang="nl-NL" dirty="0"/>
          </a:p>
          <a:p>
            <a:pPr marL="0" indent="0">
              <a:lnSpc>
                <a:spcPct val="100000"/>
              </a:lnSpc>
              <a:buNone/>
            </a:pPr>
            <a:r>
              <a:rPr lang="nl-NL" dirty="0"/>
              <a:t> </a:t>
            </a:r>
          </a:p>
          <a:p>
            <a:pPr>
              <a:lnSpc>
                <a:spcPct val="100000"/>
              </a:lnSpc>
            </a:pPr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vragen</a:t>
            </a:r>
            <a:r>
              <a:rPr lang="en-US" dirty="0"/>
              <a:t>? 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Vanavond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0136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Kennismaken</a:t>
            </a:r>
            <a:r>
              <a:rPr lang="en-US" dirty="0"/>
              <a:t> met de coach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Belangrijk</a:t>
            </a:r>
            <a:r>
              <a:rPr lang="en-US" dirty="0"/>
              <a:t> in </a:t>
            </a:r>
            <a:r>
              <a:rPr lang="en-US" dirty="0" err="1"/>
              <a:t>klas</a:t>
            </a:r>
            <a:r>
              <a:rPr lang="en-US" dirty="0"/>
              <a:t> 2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Invulling</a:t>
            </a:r>
            <a:r>
              <a:rPr lang="en-US" dirty="0"/>
              <a:t> LOB / coaching </a:t>
            </a:r>
          </a:p>
          <a:p>
            <a:pPr>
              <a:lnSpc>
                <a:spcPct val="150000"/>
              </a:lnSpc>
            </a:pPr>
            <a:r>
              <a:rPr lang="en-US" dirty="0"/>
              <a:t>D&amp;P 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Keuzes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jaar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Ruimte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vragen</a:t>
            </a:r>
            <a:endParaRPr lang="nl-NL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2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Coach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Leerlingcoach</a:t>
            </a:r>
            <a:r>
              <a:rPr lang="en-US" dirty="0"/>
              <a:t>:  </a:t>
            </a:r>
          </a:p>
          <a:p>
            <a:r>
              <a:rPr lang="en-US" dirty="0" err="1"/>
              <a:t>Mailadres</a:t>
            </a:r>
            <a:r>
              <a:rPr lang="en-US" dirty="0"/>
              <a:t>:  </a:t>
            </a:r>
          </a:p>
          <a:p>
            <a:r>
              <a:rPr lang="en-US" dirty="0" err="1"/>
              <a:t>Bereikbaarheid</a:t>
            </a:r>
            <a:r>
              <a:rPr lang="en-US" dirty="0"/>
              <a:t>:  </a:t>
            </a:r>
          </a:p>
          <a:p>
            <a:endParaRPr lang="nl-NL" dirty="0"/>
          </a:p>
          <a:p>
            <a:r>
              <a:rPr lang="en-US" dirty="0" err="1"/>
              <a:t>Sallandnieuws</a:t>
            </a:r>
            <a:r>
              <a:rPr lang="en-US" dirty="0"/>
              <a:t> 1x per 2 </a:t>
            </a:r>
            <a:r>
              <a:rPr lang="en-US" dirty="0" err="1"/>
              <a:t>weken</a:t>
            </a:r>
            <a:endParaRPr lang="en-US" dirty="0"/>
          </a:p>
          <a:p>
            <a:r>
              <a:rPr lang="en-US" dirty="0" err="1"/>
              <a:t>Sallandloket</a:t>
            </a:r>
            <a:r>
              <a:rPr lang="en-US" dirty="0"/>
              <a:t> via de site</a:t>
            </a:r>
          </a:p>
          <a:p>
            <a:r>
              <a:rPr lang="en-US" dirty="0"/>
              <a:t>Its learning, </a:t>
            </a:r>
            <a:r>
              <a:rPr lang="en-US" dirty="0" err="1"/>
              <a:t>Somtoday</a:t>
            </a:r>
            <a:r>
              <a:rPr lang="en-US" dirty="0"/>
              <a:t>, </a:t>
            </a:r>
            <a:r>
              <a:rPr lang="en-US" dirty="0" err="1"/>
              <a:t>Schoolsite</a:t>
            </a:r>
            <a:endParaRPr lang="en-US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439" y="4346417"/>
            <a:ext cx="1423762" cy="142376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63" t="5756" r="23629" b="45298"/>
          <a:stretch/>
        </p:blipFill>
        <p:spPr>
          <a:xfrm>
            <a:off x="10834514" y="4561740"/>
            <a:ext cx="1182255" cy="1071417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6200" y="4490996"/>
            <a:ext cx="1142162" cy="114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27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75024"/>
            <a:ext cx="10515600" cy="1065046"/>
          </a:xfrm>
        </p:spPr>
        <p:txBody>
          <a:bodyPr>
            <a:normAutofit fontScale="90000"/>
          </a:bodyPr>
          <a:lstStyle/>
          <a:p>
            <a:r>
              <a:rPr lang="en-US" sz="4400" dirty="0" err="1"/>
              <a:t>Belangrijk</a:t>
            </a:r>
            <a:r>
              <a:rPr lang="en-US" sz="4400" dirty="0"/>
              <a:t> in </a:t>
            </a:r>
            <a:r>
              <a:rPr lang="en-US" sz="4400" dirty="0" err="1"/>
              <a:t>klas</a:t>
            </a:r>
            <a:r>
              <a:rPr lang="en-US" sz="4400" dirty="0"/>
              <a:t> 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04092" y="2369127"/>
            <a:ext cx="10515600" cy="400540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Iedereen</a:t>
            </a:r>
            <a:r>
              <a:rPr lang="en-US" dirty="0" smtClean="0">
                <a:solidFill>
                  <a:schemeClr val="tx1"/>
                </a:solidFill>
              </a:rPr>
              <a:t> met </a:t>
            </a:r>
            <a:r>
              <a:rPr lang="en-US" dirty="0" err="1">
                <a:solidFill>
                  <a:schemeClr val="tx1"/>
                </a:solidFill>
              </a:rPr>
              <a:t>plezier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naar</a:t>
            </a:r>
            <a:r>
              <a:rPr lang="en-US" dirty="0">
                <a:solidFill>
                  <a:schemeClr val="tx1"/>
                </a:solidFill>
              </a:rPr>
              <a:t> school / </a:t>
            </a:r>
            <a:r>
              <a:rPr lang="en-US" dirty="0" err="1" smtClean="0">
                <a:solidFill>
                  <a:schemeClr val="tx1"/>
                </a:solidFill>
              </a:rPr>
              <a:t>een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prettige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leeromgeving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err="1"/>
              <a:t>C</a:t>
            </a:r>
            <a:r>
              <a:rPr lang="en-US" dirty="0" err="1" smtClean="0"/>
              <a:t>oachlessen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3.  </a:t>
            </a:r>
            <a:r>
              <a:rPr lang="en-US" dirty="0" err="1"/>
              <a:t>Expeditie</a:t>
            </a:r>
            <a:r>
              <a:rPr lang="en-US" dirty="0"/>
              <a:t> D&amp;P </a:t>
            </a:r>
          </a:p>
          <a:p>
            <a:pPr marL="0" indent="0">
              <a:buNone/>
            </a:pPr>
            <a:r>
              <a:rPr lang="en-US" dirty="0"/>
              <a:t>4.  </a:t>
            </a:r>
            <a:r>
              <a:rPr lang="en-US" dirty="0" err="1"/>
              <a:t>Duidelijkheid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over de </a:t>
            </a:r>
            <a:r>
              <a:rPr lang="en-US" dirty="0" err="1"/>
              <a:t>juiste</a:t>
            </a:r>
            <a:r>
              <a:rPr lang="en-US" dirty="0"/>
              <a:t> </a:t>
            </a:r>
            <a:r>
              <a:rPr lang="en-US" dirty="0" err="1"/>
              <a:t>leerweg</a:t>
            </a:r>
            <a:r>
              <a:rPr lang="en-US" dirty="0"/>
              <a:t> </a:t>
            </a:r>
            <a:r>
              <a:rPr lang="en-US" dirty="0" err="1"/>
              <a:t>richting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3 </a:t>
            </a:r>
          </a:p>
          <a:p>
            <a:pPr marL="0" indent="0">
              <a:buNone/>
            </a:pPr>
            <a:r>
              <a:rPr lang="en-US" dirty="0"/>
              <a:t>5.  In het </a:t>
            </a:r>
            <a:r>
              <a:rPr lang="en-US" dirty="0" err="1"/>
              <a:t>voorjaar</a:t>
            </a:r>
            <a:r>
              <a:rPr lang="en-US" dirty="0"/>
              <a:t> </a:t>
            </a:r>
            <a:r>
              <a:rPr lang="en-US" dirty="0" err="1"/>
              <a:t>vastleggen</a:t>
            </a:r>
            <a:r>
              <a:rPr lang="en-US" dirty="0"/>
              <a:t> van de </a:t>
            </a:r>
            <a:r>
              <a:rPr lang="en-US" dirty="0" err="1"/>
              <a:t>keuzevakken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klas</a:t>
            </a:r>
            <a:r>
              <a:rPr lang="en-US" dirty="0"/>
              <a:t> 3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22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Tijdens</a:t>
            </a:r>
            <a:r>
              <a:rPr lang="en-US" dirty="0"/>
              <a:t> de </a:t>
            </a:r>
            <a:r>
              <a:rPr lang="en-US" dirty="0" err="1" smtClean="0"/>
              <a:t>coachlessen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269764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/>
              <a:t>Breingeheimen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/>
              <a:t>LOB </a:t>
            </a:r>
            <a:r>
              <a:rPr lang="en-US" dirty="0" err="1"/>
              <a:t>activiteiten</a:t>
            </a:r>
            <a:r>
              <a:rPr lang="en-US" dirty="0"/>
              <a:t> </a:t>
            </a:r>
            <a:r>
              <a:rPr lang="en-US" dirty="0" err="1"/>
              <a:t>voorbereiden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Digitaal</a:t>
            </a:r>
            <a:r>
              <a:rPr lang="en-US" dirty="0"/>
              <a:t> </a:t>
            </a:r>
            <a:r>
              <a:rPr lang="en-US" dirty="0" err="1"/>
              <a:t>loopbaandossier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Aandacht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welbevinden</a:t>
            </a:r>
            <a:r>
              <a:rPr lang="en-US" dirty="0"/>
              <a:t> van de </a:t>
            </a:r>
            <a:r>
              <a:rPr lang="en-US" dirty="0" err="1"/>
              <a:t>leerlingen</a:t>
            </a:r>
            <a:r>
              <a:rPr lang="en-US" dirty="0"/>
              <a:t> </a:t>
            </a:r>
          </a:p>
          <a:p>
            <a:pPr marL="514350" indent="-514350">
              <a:buAutoNum type="arabicPeriod"/>
            </a:pPr>
            <a:r>
              <a:rPr lang="en-US" dirty="0" err="1"/>
              <a:t>Aandacht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sfeer</a:t>
            </a:r>
            <a:r>
              <a:rPr lang="en-US" dirty="0"/>
              <a:t> in de </a:t>
            </a:r>
            <a:r>
              <a:rPr lang="en-US" dirty="0" err="1"/>
              <a:t>klas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keuzeproces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66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LOB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000000"/>
                </a:solidFill>
              </a:rPr>
              <a:t>Loopbaanoriëntatie =</a:t>
            </a:r>
            <a:r>
              <a:rPr lang="nl-NL" sz="1800" dirty="0">
                <a:solidFill>
                  <a:srgbClr val="000000"/>
                </a:solidFill>
              </a:rPr>
              <a:t> </a:t>
            </a:r>
            <a:r>
              <a:rPr lang="nl-NL" dirty="0">
                <a:solidFill>
                  <a:srgbClr val="000000"/>
                </a:solidFill>
              </a:rPr>
              <a:t>alles wat helpt om je voor te </a:t>
            </a:r>
            <a:br>
              <a:rPr lang="nl-NL" dirty="0">
                <a:solidFill>
                  <a:srgbClr val="000000"/>
                </a:solidFill>
              </a:rPr>
            </a:br>
            <a:r>
              <a:rPr lang="nl-NL" dirty="0">
                <a:solidFill>
                  <a:srgbClr val="000000"/>
                </a:solidFill>
              </a:rPr>
              <a:t>bereiden op keuzes voor je toekomstige studie en/of baan.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</a:rPr>
              <a:t>LOB </a:t>
            </a:r>
            <a:r>
              <a:rPr lang="en-US" dirty="0" err="1">
                <a:solidFill>
                  <a:srgbClr val="000000"/>
                </a:solidFill>
              </a:rPr>
              <a:t>activiteiten</a:t>
            </a:r>
            <a:r>
              <a:rPr lang="en-US" dirty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>
                <a:solidFill>
                  <a:srgbClr val="000000"/>
                </a:solidFill>
              </a:rPr>
              <a:t>Terugblik</a:t>
            </a:r>
            <a:r>
              <a:rPr lang="en-US" dirty="0">
                <a:solidFill>
                  <a:srgbClr val="000000"/>
                </a:solidFill>
              </a:rPr>
              <a:t> op D&amp;P </a:t>
            </a:r>
            <a:r>
              <a:rPr lang="en-US" dirty="0" err="1">
                <a:solidFill>
                  <a:srgbClr val="000000"/>
                </a:solidFill>
              </a:rPr>
              <a:t>ervaringen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err="1">
                <a:solidFill>
                  <a:srgbClr val="000000"/>
                </a:solidFill>
              </a:rPr>
              <a:t>Meeloopdagen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chemeClr val="tx1"/>
                </a:solidFill>
              </a:rPr>
              <a:t>Voortgangsgesprek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>
                <a:solidFill>
                  <a:schemeClr val="tx1"/>
                </a:solidFill>
              </a:rPr>
              <a:t>Keuzevakken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voor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klas</a:t>
            </a:r>
            <a:r>
              <a:rPr lang="en-US" dirty="0">
                <a:solidFill>
                  <a:schemeClr val="tx1"/>
                </a:solidFill>
              </a:rPr>
              <a:t> 3 </a:t>
            </a:r>
            <a:endParaRPr lang="nl-NL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9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Expeditie</a:t>
            </a:r>
            <a:r>
              <a:rPr lang="en-US" dirty="0"/>
              <a:t> D&amp;P 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990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Doel</a:t>
            </a:r>
            <a:r>
              <a:rPr lang="en-US" dirty="0"/>
              <a:t> van het </a:t>
            </a:r>
            <a:r>
              <a:rPr lang="en-US" dirty="0" err="1"/>
              <a:t>keuzevak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Ervaren</a:t>
            </a:r>
            <a:r>
              <a:rPr lang="en-US" dirty="0"/>
              <a:t> wat je </a:t>
            </a:r>
            <a:r>
              <a:rPr lang="en-US" dirty="0" err="1"/>
              <a:t>leuk</a:t>
            </a:r>
            <a:r>
              <a:rPr lang="en-US" dirty="0"/>
              <a:t> </a:t>
            </a:r>
            <a:r>
              <a:rPr lang="en-US" dirty="0" err="1"/>
              <a:t>vindt</a:t>
            </a:r>
            <a:endParaRPr lang="en-US" dirty="0"/>
          </a:p>
          <a:p>
            <a:r>
              <a:rPr lang="en-US" dirty="0" err="1"/>
              <a:t>Ervaren</a:t>
            </a:r>
            <a:r>
              <a:rPr lang="en-US" dirty="0"/>
              <a:t> </a:t>
            </a:r>
            <a:r>
              <a:rPr lang="en-US" dirty="0" err="1"/>
              <a:t>waar</a:t>
            </a:r>
            <a:r>
              <a:rPr lang="en-US" dirty="0"/>
              <a:t> je </a:t>
            </a:r>
            <a:r>
              <a:rPr lang="en-US" dirty="0" err="1"/>
              <a:t>goed</a:t>
            </a:r>
            <a:r>
              <a:rPr lang="en-US" dirty="0"/>
              <a:t> in bent</a:t>
            </a:r>
          </a:p>
          <a:p>
            <a:r>
              <a:rPr lang="en-US" dirty="0" err="1"/>
              <a:t>Ontwikkelen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beeld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arbeidsgebied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473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D&amp;P in </a:t>
            </a:r>
            <a:r>
              <a:rPr lang="en-US" dirty="0" err="1"/>
              <a:t>klas</a:t>
            </a:r>
            <a:r>
              <a:rPr lang="en-US" dirty="0"/>
              <a:t> 3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27363" y="2213956"/>
            <a:ext cx="10515600" cy="35932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aantal</a:t>
            </a:r>
            <a:r>
              <a:rPr lang="en-US" dirty="0"/>
              <a:t> </a:t>
            </a:r>
            <a:r>
              <a:rPr lang="en-US" dirty="0" err="1" smtClean="0"/>
              <a:t>praktische</a:t>
            </a:r>
            <a:r>
              <a:rPr lang="en-US" dirty="0" smtClean="0"/>
              <a:t> </a:t>
            </a:r>
            <a:r>
              <a:rPr lang="en-US" dirty="0" err="1" smtClean="0"/>
              <a:t>keuzevakken</a:t>
            </a:r>
            <a:r>
              <a:rPr lang="en-US" dirty="0" smtClean="0"/>
              <a:t>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af</a:t>
            </a:r>
            <a:r>
              <a:rPr lang="en-US" dirty="0"/>
              <a:t> van de </a:t>
            </a:r>
            <a:r>
              <a:rPr lang="en-US" dirty="0" err="1"/>
              <a:t>leerweg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Basis / </a:t>
            </a:r>
            <a:r>
              <a:rPr lang="en-US" dirty="0" err="1"/>
              <a:t>kader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dirty="0"/>
              <a:t> 4 </a:t>
            </a:r>
            <a:r>
              <a:rPr lang="en-US" dirty="0" err="1"/>
              <a:t>keuzevakken</a:t>
            </a:r>
            <a:r>
              <a:rPr lang="en-US" dirty="0"/>
              <a:t> in </a:t>
            </a:r>
            <a:r>
              <a:rPr lang="en-US" dirty="0" err="1"/>
              <a:t>klas</a:t>
            </a:r>
            <a:r>
              <a:rPr lang="en-US" dirty="0"/>
              <a:t> 3</a:t>
            </a:r>
          </a:p>
          <a:p>
            <a:r>
              <a:rPr lang="en-US" dirty="0"/>
              <a:t>TL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dirty="0"/>
              <a:t> 2 </a:t>
            </a:r>
            <a:r>
              <a:rPr lang="en-US" dirty="0" err="1"/>
              <a:t>keuzevakken</a:t>
            </a:r>
            <a:r>
              <a:rPr lang="en-US" dirty="0"/>
              <a:t> in </a:t>
            </a:r>
            <a:r>
              <a:rPr lang="en-US" dirty="0" err="1"/>
              <a:t>klas</a:t>
            </a:r>
            <a:r>
              <a:rPr lang="en-US" dirty="0"/>
              <a:t> 3</a:t>
            </a:r>
          </a:p>
          <a:p>
            <a:r>
              <a:rPr lang="en-US" dirty="0" err="1"/>
              <a:t>Mavo</a:t>
            </a:r>
            <a:r>
              <a:rPr lang="en-US" dirty="0"/>
              <a:t> </a:t>
            </a:r>
            <a:r>
              <a:rPr lang="en-US" dirty="0" err="1"/>
              <a:t>leerlingen</a:t>
            </a:r>
            <a:r>
              <a:rPr lang="en-US" dirty="0"/>
              <a:t> </a:t>
            </a:r>
            <a:r>
              <a:rPr lang="en-US" dirty="0" err="1"/>
              <a:t>volgen</a:t>
            </a:r>
            <a:r>
              <a:rPr lang="en-US" u="sng" dirty="0"/>
              <a:t> </a:t>
            </a:r>
            <a:r>
              <a:rPr lang="en-US" u="sng" dirty="0" err="1"/>
              <a:t>geen</a:t>
            </a:r>
            <a:r>
              <a:rPr lang="en-US" u="sng" dirty="0"/>
              <a:t> </a:t>
            </a:r>
            <a:r>
              <a:rPr lang="en-US" dirty="0"/>
              <a:t>DP in </a:t>
            </a:r>
            <a:r>
              <a:rPr lang="en-US" dirty="0" err="1"/>
              <a:t>klas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en</a:t>
            </a:r>
            <a:r>
              <a:rPr lang="en-US" dirty="0" smtClean="0"/>
              <a:t> 4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smtClean="0"/>
              <a:t>BKT </a:t>
            </a:r>
            <a:r>
              <a:rPr lang="en-US" dirty="0" err="1" smtClean="0"/>
              <a:t>leerlingen</a:t>
            </a:r>
            <a:r>
              <a:rPr lang="en-US" dirty="0" smtClean="0"/>
              <a:t> </a:t>
            </a:r>
            <a:r>
              <a:rPr lang="en-US" dirty="0" err="1"/>
              <a:t>worden</a:t>
            </a:r>
            <a:r>
              <a:rPr lang="en-US" dirty="0"/>
              <a:t> in </a:t>
            </a:r>
            <a:r>
              <a:rPr lang="en-US" dirty="0" err="1"/>
              <a:t>klas</a:t>
            </a:r>
            <a:r>
              <a:rPr lang="en-US" dirty="0"/>
              <a:t> 4 </a:t>
            </a:r>
            <a:r>
              <a:rPr lang="en-US" dirty="0" err="1"/>
              <a:t>voorbereid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	   	 </a:t>
            </a:r>
            <a:r>
              <a:rPr lang="en-US" dirty="0" err="1"/>
              <a:t>algemeen</a:t>
            </a:r>
            <a:r>
              <a:rPr lang="en-US" dirty="0"/>
              <a:t> D&amp;P </a:t>
            </a:r>
            <a:r>
              <a:rPr lang="en-US" dirty="0" err="1"/>
              <a:t>praktijkexamen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987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Meeloopdag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3498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Meeloopdagen</a:t>
            </a:r>
            <a:r>
              <a:rPr lang="en-US" dirty="0">
                <a:solidFill>
                  <a:schemeClr val="tx1"/>
                </a:solidFill>
              </a:rPr>
              <a:t> van </a:t>
            </a:r>
            <a:r>
              <a:rPr lang="en-US" dirty="0" err="1">
                <a:solidFill>
                  <a:schemeClr val="tx1"/>
                </a:solidFill>
              </a:rPr>
              <a:t>klas</a:t>
            </a:r>
            <a:r>
              <a:rPr lang="en-US" dirty="0">
                <a:solidFill>
                  <a:schemeClr val="tx1"/>
                </a:solidFill>
              </a:rPr>
              <a:t> 2 </a:t>
            </a:r>
            <a:r>
              <a:rPr lang="en-US" dirty="0" err="1">
                <a:solidFill>
                  <a:schemeClr val="tx1"/>
                </a:solidFill>
              </a:rPr>
              <a:t>zijn</a:t>
            </a:r>
            <a:r>
              <a:rPr lang="en-US" dirty="0">
                <a:solidFill>
                  <a:schemeClr val="tx1"/>
                </a:solidFill>
              </a:rPr>
              <a:t> op: </a:t>
            </a:r>
          </a:p>
          <a:p>
            <a:r>
              <a:rPr lang="en-US" dirty="0">
                <a:solidFill>
                  <a:schemeClr val="tx1"/>
                </a:solidFill>
              </a:rPr>
              <a:t>23 </a:t>
            </a:r>
            <a:r>
              <a:rPr lang="en-US" dirty="0" err="1">
                <a:solidFill>
                  <a:schemeClr val="tx1"/>
                </a:solidFill>
              </a:rPr>
              <a:t>november</a:t>
            </a:r>
            <a:r>
              <a:rPr lang="en-US" dirty="0">
                <a:solidFill>
                  <a:schemeClr val="tx1"/>
                </a:solidFill>
              </a:rPr>
              <a:t> 2023</a:t>
            </a:r>
          </a:p>
          <a:p>
            <a:r>
              <a:rPr lang="en-US" dirty="0">
                <a:solidFill>
                  <a:schemeClr val="tx1"/>
                </a:solidFill>
              </a:rPr>
              <a:t>18 </a:t>
            </a:r>
            <a:r>
              <a:rPr lang="en-US" dirty="0" err="1">
                <a:solidFill>
                  <a:schemeClr val="tx1"/>
                </a:solidFill>
              </a:rPr>
              <a:t>maart</a:t>
            </a:r>
            <a:r>
              <a:rPr lang="en-US" dirty="0">
                <a:solidFill>
                  <a:schemeClr val="tx1"/>
                </a:solidFill>
              </a:rPr>
              <a:t> 2023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Leerlingen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zoeken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zelf</a:t>
            </a:r>
            <a:r>
              <a:rPr lang="en-US" dirty="0">
                <a:solidFill>
                  <a:schemeClr val="tx1"/>
                </a:solidFill>
              </a:rPr>
              <a:t> (met </a:t>
            </a:r>
            <a:r>
              <a:rPr lang="en-US" dirty="0" err="1">
                <a:solidFill>
                  <a:schemeClr val="tx1"/>
                </a:solidFill>
              </a:rPr>
              <a:t>uw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hulp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een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bedrijf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een</a:t>
            </a:r>
            <a:r>
              <a:rPr lang="en-US" dirty="0">
                <a:solidFill>
                  <a:schemeClr val="tx1"/>
                </a:solidFill>
              </a:rPr>
              <a:t> dag </a:t>
            </a:r>
            <a:r>
              <a:rPr lang="en-US" dirty="0" err="1">
                <a:solidFill>
                  <a:schemeClr val="tx1"/>
                </a:solidFill>
              </a:rPr>
              <a:t>mee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mogen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lopen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331</Words>
  <Application>Microsoft Office PowerPoint</Application>
  <PresentationFormat>Breedbeeld</PresentationFormat>
  <Paragraphs>82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Office-thema</vt:lpstr>
      <vt:lpstr>Welkom op Salland </vt:lpstr>
      <vt:lpstr>Vanavond</vt:lpstr>
      <vt:lpstr>Coach </vt:lpstr>
      <vt:lpstr>Belangrijk in klas 2 </vt:lpstr>
      <vt:lpstr>Tijdens de coachlessen</vt:lpstr>
      <vt:lpstr>LOB  </vt:lpstr>
      <vt:lpstr>Expeditie D&amp;P  </vt:lpstr>
      <vt:lpstr>D&amp;P in klas 3 </vt:lpstr>
      <vt:lpstr>Meeloopdag</vt:lpstr>
      <vt:lpstr>Voortgangsgesprek</vt:lpstr>
      <vt:lpstr>Keuzes voor leerjaar 3</vt:lpstr>
      <vt:lpstr>Vragen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Laura Nauta</dc:creator>
  <cp:lastModifiedBy>S. Mulder</cp:lastModifiedBy>
  <cp:revision>76</cp:revision>
  <dcterms:created xsi:type="dcterms:W3CDTF">2017-05-29T10:29:24Z</dcterms:created>
  <dcterms:modified xsi:type="dcterms:W3CDTF">2023-09-18T14:44:07Z</dcterms:modified>
</cp:coreProperties>
</file>