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3"/>
  </p:notesMasterIdLst>
  <p:sldIdLst>
    <p:sldId id="313" r:id="rId6"/>
    <p:sldId id="257" r:id="rId7"/>
    <p:sldId id="312" r:id="rId8"/>
    <p:sldId id="314" r:id="rId9"/>
    <p:sldId id="293" r:id="rId10"/>
    <p:sldId id="316" r:id="rId11"/>
    <p:sldId id="295" r:id="rId12"/>
    <p:sldId id="260" r:id="rId13"/>
    <p:sldId id="317" r:id="rId14"/>
    <p:sldId id="318" r:id="rId15"/>
    <p:sldId id="263" r:id="rId16"/>
    <p:sldId id="264" r:id="rId17"/>
    <p:sldId id="288" r:id="rId18"/>
    <p:sldId id="265" r:id="rId19"/>
    <p:sldId id="266" r:id="rId20"/>
    <p:sldId id="267" r:id="rId21"/>
    <p:sldId id="331" r:id="rId22"/>
    <p:sldId id="269" r:id="rId23"/>
    <p:sldId id="270" r:id="rId24"/>
    <p:sldId id="332" r:id="rId25"/>
    <p:sldId id="272" r:id="rId26"/>
    <p:sldId id="273" r:id="rId27"/>
    <p:sldId id="333" r:id="rId28"/>
    <p:sldId id="275" r:id="rId29"/>
    <p:sldId id="276" r:id="rId30"/>
    <p:sldId id="277" r:id="rId31"/>
    <p:sldId id="278" r:id="rId32"/>
    <p:sldId id="289" r:id="rId33"/>
    <p:sldId id="334" r:id="rId34"/>
    <p:sldId id="309" r:id="rId35"/>
    <p:sldId id="335" r:id="rId36"/>
    <p:sldId id="327" r:id="rId37"/>
    <p:sldId id="282" r:id="rId38"/>
    <p:sldId id="287" r:id="rId39"/>
    <p:sldId id="284" r:id="rId40"/>
    <p:sldId id="329" r:id="rId41"/>
    <p:sldId id="328"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123"/>
    <a:srgbClr val="2D2757"/>
    <a:srgbClr val="483179"/>
    <a:srgbClr val="362868"/>
    <a:srgbClr val="A52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p:restoredTop sz="71777" autoAdjust="0"/>
  </p:normalViewPr>
  <p:slideViewPr>
    <p:cSldViewPr snapToGrid="0" snapToObjects="1">
      <p:cViewPr varScale="1">
        <p:scale>
          <a:sx n="61" d="100"/>
          <a:sy n="61" d="100"/>
        </p:scale>
        <p:origin x="77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M. Oostlander - Blokzijl" userId="5e52e48d-9b80-4b3f-a166-0e7a33dff46a" providerId="ADAL" clId="{D2A9CC1D-F62D-4F05-A2A2-EDDAFA35B119}"/>
    <pc:docChg chg="undo custSel addSld delSld modSld sldOrd">
      <pc:chgData name="B.M. Oostlander - Blokzijl" userId="5e52e48d-9b80-4b3f-a166-0e7a33dff46a" providerId="ADAL" clId="{D2A9CC1D-F62D-4F05-A2A2-EDDAFA35B119}" dt="2023-12-19T09:43:15.454" v="2302" actId="2696"/>
      <pc:docMkLst>
        <pc:docMk/>
      </pc:docMkLst>
      <pc:sldChg chg="addSp delSp modSp modNotesTx">
        <pc:chgData name="B.M. Oostlander - Blokzijl" userId="5e52e48d-9b80-4b3f-a166-0e7a33dff46a" providerId="ADAL" clId="{D2A9CC1D-F62D-4F05-A2A2-EDDAFA35B119}" dt="2023-12-18T08:45:05.378" v="1167" actId="207"/>
        <pc:sldMkLst>
          <pc:docMk/>
          <pc:sldMk cId="286501877" sldId="257"/>
        </pc:sldMkLst>
        <pc:spChg chg="add mod">
          <ac:chgData name="B.M. Oostlander - Blokzijl" userId="5e52e48d-9b80-4b3f-a166-0e7a33dff46a" providerId="ADAL" clId="{D2A9CC1D-F62D-4F05-A2A2-EDDAFA35B119}" dt="2023-12-18T08:44:05.029" v="1152" actId="6549"/>
          <ac:spMkLst>
            <pc:docMk/>
            <pc:sldMk cId="286501877" sldId="257"/>
            <ac:spMk id="3" creationId="{7CD7BDBD-2F72-4286-9065-A06A53033E24}"/>
          </ac:spMkLst>
        </pc:spChg>
        <pc:spChg chg="add mod">
          <ac:chgData name="B.M. Oostlander - Blokzijl" userId="5e52e48d-9b80-4b3f-a166-0e7a33dff46a" providerId="ADAL" clId="{D2A9CC1D-F62D-4F05-A2A2-EDDAFA35B119}" dt="2023-12-18T08:45:05.378" v="1167" actId="207"/>
          <ac:spMkLst>
            <pc:docMk/>
            <pc:sldMk cId="286501877" sldId="257"/>
            <ac:spMk id="5" creationId="{6348399F-DD7B-469C-B127-9A3A3CA3B148}"/>
          </ac:spMkLst>
        </pc:spChg>
        <pc:picChg chg="del">
          <ac:chgData name="B.M. Oostlander - Blokzijl" userId="5e52e48d-9b80-4b3f-a166-0e7a33dff46a" providerId="ADAL" clId="{D2A9CC1D-F62D-4F05-A2A2-EDDAFA35B119}" dt="2023-12-18T08:31:43.978" v="24" actId="478"/>
          <ac:picMkLst>
            <pc:docMk/>
            <pc:sldMk cId="286501877" sldId="257"/>
            <ac:picMk id="2" creationId="{EEB1840F-44EF-455B-A734-0D37E6C31491}"/>
          </ac:picMkLst>
        </pc:picChg>
      </pc:sldChg>
      <pc:sldChg chg="modSp">
        <pc:chgData name="B.M. Oostlander - Blokzijl" userId="5e52e48d-9b80-4b3f-a166-0e7a33dff46a" providerId="ADAL" clId="{D2A9CC1D-F62D-4F05-A2A2-EDDAFA35B119}" dt="2023-12-19T09:27:58.439" v="2284" actId="27636"/>
        <pc:sldMkLst>
          <pc:docMk/>
          <pc:sldMk cId="0" sldId="263"/>
        </pc:sldMkLst>
        <pc:spChg chg="mod">
          <ac:chgData name="B.M. Oostlander - Blokzijl" userId="5e52e48d-9b80-4b3f-a166-0e7a33dff46a" providerId="ADAL" clId="{D2A9CC1D-F62D-4F05-A2A2-EDDAFA35B119}" dt="2023-12-19T09:27:58.439" v="2283" actId="27636"/>
          <ac:spMkLst>
            <pc:docMk/>
            <pc:sldMk cId="0" sldId="263"/>
            <ac:spMk id="27650" creationId="{00000000-0000-0000-0000-000000000000}"/>
          </ac:spMkLst>
        </pc:spChg>
        <pc:spChg chg="mod">
          <ac:chgData name="B.M. Oostlander - Blokzijl" userId="5e52e48d-9b80-4b3f-a166-0e7a33dff46a" providerId="ADAL" clId="{D2A9CC1D-F62D-4F05-A2A2-EDDAFA35B119}" dt="2023-12-19T09:27:58.439" v="2284" actId="27636"/>
          <ac:spMkLst>
            <pc:docMk/>
            <pc:sldMk cId="0" sldId="263"/>
            <ac:spMk id="27651" creationId="{00000000-0000-0000-0000-000000000000}"/>
          </ac:spMkLst>
        </pc:spChg>
      </pc:sldChg>
      <pc:sldChg chg="modSp">
        <pc:chgData name="B.M. Oostlander - Blokzijl" userId="5e52e48d-9b80-4b3f-a166-0e7a33dff46a" providerId="ADAL" clId="{D2A9CC1D-F62D-4F05-A2A2-EDDAFA35B119}" dt="2023-12-19T09:28:17.452" v="2285" actId="27636"/>
        <pc:sldMkLst>
          <pc:docMk/>
          <pc:sldMk cId="0" sldId="264"/>
        </pc:sldMkLst>
        <pc:spChg chg="mod">
          <ac:chgData name="B.M. Oostlander - Blokzijl" userId="5e52e48d-9b80-4b3f-a166-0e7a33dff46a" providerId="ADAL" clId="{D2A9CC1D-F62D-4F05-A2A2-EDDAFA35B119}" dt="2023-12-19T09:28:17.452" v="2285" actId="27636"/>
          <ac:spMkLst>
            <pc:docMk/>
            <pc:sldMk cId="0" sldId="264"/>
            <ac:spMk id="28674" creationId="{00000000-0000-0000-0000-000000000000}"/>
          </ac:spMkLst>
        </pc:spChg>
      </pc:sldChg>
      <pc:sldChg chg="modSp">
        <pc:chgData name="B.M. Oostlander - Blokzijl" userId="5e52e48d-9b80-4b3f-a166-0e7a33dff46a" providerId="ADAL" clId="{D2A9CC1D-F62D-4F05-A2A2-EDDAFA35B119}" dt="2023-12-19T09:29:26.994" v="2287" actId="27636"/>
        <pc:sldMkLst>
          <pc:docMk/>
          <pc:sldMk cId="0" sldId="265"/>
        </pc:sldMkLst>
        <pc:spChg chg="mod">
          <ac:chgData name="B.M. Oostlander - Blokzijl" userId="5e52e48d-9b80-4b3f-a166-0e7a33dff46a" providerId="ADAL" clId="{D2A9CC1D-F62D-4F05-A2A2-EDDAFA35B119}" dt="2023-12-19T09:29:26.994" v="2287" actId="27636"/>
          <ac:spMkLst>
            <pc:docMk/>
            <pc:sldMk cId="0" sldId="265"/>
            <ac:spMk id="3" creationId="{00000000-0000-0000-0000-000000000000}"/>
          </ac:spMkLst>
        </pc:spChg>
        <pc:spChg chg="mod">
          <ac:chgData name="B.M. Oostlander - Blokzijl" userId="5e52e48d-9b80-4b3f-a166-0e7a33dff46a" providerId="ADAL" clId="{D2A9CC1D-F62D-4F05-A2A2-EDDAFA35B119}" dt="2023-12-19T09:29:26.978" v="2286" actId="27636"/>
          <ac:spMkLst>
            <pc:docMk/>
            <pc:sldMk cId="0" sldId="265"/>
            <ac:spMk id="30722" creationId="{00000000-0000-0000-0000-000000000000}"/>
          </ac:spMkLst>
        </pc:spChg>
      </pc:sldChg>
      <pc:sldChg chg="modSp">
        <pc:chgData name="B.M. Oostlander - Blokzijl" userId="5e52e48d-9b80-4b3f-a166-0e7a33dff46a" providerId="ADAL" clId="{D2A9CC1D-F62D-4F05-A2A2-EDDAFA35B119}" dt="2023-12-19T09:36:10.327" v="2289" actId="27636"/>
        <pc:sldMkLst>
          <pc:docMk/>
          <pc:sldMk cId="0" sldId="272"/>
        </pc:sldMkLst>
        <pc:spChg chg="mod">
          <ac:chgData name="B.M. Oostlander - Blokzijl" userId="5e52e48d-9b80-4b3f-a166-0e7a33dff46a" providerId="ADAL" clId="{D2A9CC1D-F62D-4F05-A2A2-EDDAFA35B119}" dt="2023-12-19T09:36:10.327" v="2288" actId="27636"/>
          <ac:spMkLst>
            <pc:docMk/>
            <pc:sldMk cId="0" sldId="272"/>
            <ac:spMk id="3" creationId="{00000000-0000-0000-0000-000000000000}"/>
          </ac:spMkLst>
        </pc:spChg>
        <pc:spChg chg="mod">
          <ac:chgData name="B.M. Oostlander - Blokzijl" userId="5e52e48d-9b80-4b3f-a166-0e7a33dff46a" providerId="ADAL" clId="{D2A9CC1D-F62D-4F05-A2A2-EDDAFA35B119}" dt="2023-12-19T09:36:10.327" v="2289" actId="27636"/>
          <ac:spMkLst>
            <pc:docMk/>
            <pc:sldMk cId="0" sldId="272"/>
            <ac:spMk id="4" creationId="{00000000-0000-0000-0000-000000000000}"/>
          </ac:spMkLst>
        </pc:spChg>
      </pc:sldChg>
      <pc:sldChg chg="modSp">
        <pc:chgData name="B.M. Oostlander - Blokzijl" userId="5e52e48d-9b80-4b3f-a166-0e7a33dff46a" providerId="ADAL" clId="{D2A9CC1D-F62D-4F05-A2A2-EDDAFA35B119}" dt="2023-12-19T09:37:59.871" v="2292" actId="27636"/>
        <pc:sldMkLst>
          <pc:docMk/>
          <pc:sldMk cId="0" sldId="273"/>
        </pc:sldMkLst>
        <pc:spChg chg="mod">
          <ac:chgData name="B.M. Oostlander - Blokzijl" userId="5e52e48d-9b80-4b3f-a166-0e7a33dff46a" providerId="ADAL" clId="{D2A9CC1D-F62D-4F05-A2A2-EDDAFA35B119}" dt="2023-12-19T09:37:59.871" v="2292" actId="27636"/>
          <ac:spMkLst>
            <pc:docMk/>
            <pc:sldMk cId="0" sldId="273"/>
            <ac:spMk id="3" creationId="{00000000-0000-0000-0000-000000000000}"/>
          </ac:spMkLst>
        </pc:spChg>
        <pc:spChg chg="mod">
          <ac:chgData name="B.M. Oostlander - Blokzijl" userId="5e52e48d-9b80-4b3f-a166-0e7a33dff46a" providerId="ADAL" clId="{D2A9CC1D-F62D-4F05-A2A2-EDDAFA35B119}" dt="2023-12-19T09:37:59.871" v="2291" actId="27636"/>
          <ac:spMkLst>
            <pc:docMk/>
            <pc:sldMk cId="0" sldId="273"/>
            <ac:spMk id="4" creationId="{00000000-0000-0000-0000-000000000000}"/>
          </ac:spMkLst>
        </pc:spChg>
      </pc:sldChg>
      <pc:sldChg chg="modSp">
        <pc:chgData name="B.M. Oostlander - Blokzijl" userId="5e52e48d-9b80-4b3f-a166-0e7a33dff46a" providerId="ADAL" clId="{D2A9CC1D-F62D-4F05-A2A2-EDDAFA35B119}" dt="2023-12-19T09:41:00.214" v="2294" actId="27636"/>
        <pc:sldMkLst>
          <pc:docMk/>
          <pc:sldMk cId="0" sldId="276"/>
        </pc:sldMkLst>
        <pc:spChg chg="mod">
          <ac:chgData name="B.M. Oostlander - Blokzijl" userId="5e52e48d-9b80-4b3f-a166-0e7a33dff46a" providerId="ADAL" clId="{D2A9CC1D-F62D-4F05-A2A2-EDDAFA35B119}" dt="2023-12-19T09:41:00.214" v="2294" actId="27636"/>
          <ac:spMkLst>
            <pc:docMk/>
            <pc:sldMk cId="0" sldId="276"/>
            <ac:spMk id="3" creationId="{00000000-0000-0000-0000-000000000000}"/>
          </ac:spMkLst>
        </pc:spChg>
      </pc:sldChg>
      <pc:sldChg chg="modSp">
        <pc:chgData name="B.M. Oostlander - Blokzijl" userId="5e52e48d-9b80-4b3f-a166-0e7a33dff46a" providerId="ADAL" clId="{D2A9CC1D-F62D-4F05-A2A2-EDDAFA35B119}" dt="2023-12-19T09:42:42.949" v="2299" actId="27636"/>
        <pc:sldMkLst>
          <pc:docMk/>
          <pc:sldMk cId="0" sldId="287"/>
        </pc:sldMkLst>
        <pc:spChg chg="mod">
          <ac:chgData name="B.M. Oostlander - Blokzijl" userId="5e52e48d-9b80-4b3f-a166-0e7a33dff46a" providerId="ADAL" clId="{D2A9CC1D-F62D-4F05-A2A2-EDDAFA35B119}" dt="2023-12-19T09:42:42.949" v="2299" actId="27636"/>
          <ac:spMkLst>
            <pc:docMk/>
            <pc:sldMk cId="0" sldId="287"/>
            <ac:spMk id="55299" creationId="{00000000-0000-0000-0000-000000000000}"/>
          </ac:spMkLst>
        </pc:spChg>
      </pc:sldChg>
      <pc:sldChg chg="add modNotesTx">
        <pc:chgData name="B.M. Oostlander - Blokzijl" userId="5e52e48d-9b80-4b3f-a166-0e7a33dff46a" providerId="ADAL" clId="{D2A9CC1D-F62D-4F05-A2A2-EDDAFA35B119}" dt="2023-12-18T08:56:01.623" v="2278" actId="6549"/>
        <pc:sldMkLst>
          <pc:docMk/>
          <pc:sldMk cId="0" sldId="293"/>
        </pc:sldMkLst>
      </pc:sldChg>
      <pc:sldChg chg="add setBg">
        <pc:chgData name="B.M. Oostlander - Blokzijl" userId="5e52e48d-9b80-4b3f-a166-0e7a33dff46a" providerId="ADAL" clId="{D2A9CC1D-F62D-4F05-A2A2-EDDAFA35B119}" dt="2023-12-19T09:26:37.299" v="2282"/>
        <pc:sldMkLst>
          <pc:docMk/>
          <pc:sldMk cId="0" sldId="295"/>
        </pc:sldMkLst>
      </pc:sldChg>
      <pc:sldChg chg="modSp">
        <pc:chgData name="B.M. Oostlander - Blokzijl" userId="5e52e48d-9b80-4b3f-a166-0e7a33dff46a" providerId="ADAL" clId="{D2A9CC1D-F62D-4F05-A2A2-EDDAFA35B119}" dt="2023-12-19T09:42:12.569" v="2297" actId="27636"/>
        <pc:sldMkLst>
          <pc:docMk/>
          <pc:sldMk cId="3914085491" sldId="309"/>
        </pc:sldMkLst>
        <pc:spChg chg="mod">
          <ac:chgData name="B.M. Oostlander - Blokzijl" userId="5e52e48d-9b80-4b3f-a166-0e7a33dff46a" providerId="ADAL" clId="{D2A9CC1D-F62D-4F05-A2A2-EDDAFA35B119}" dt="2023-12-19T09:42:12.569" v="2296" actId="27636"/>
          <ac:spMkLst>
            <pc:docMk/>
            <pc:sldMk cId="3914085491" sldId="309"/>
            <ac:spMk id="2" creationId="{00000000-0000-0000-0000-000000000000}"/>
          </ac:spMkLst>
        </pc:spChg>
        <pc:spChg chg="mod">
          <ac:chgData name="B.M. Oostlander - Blokzijl" userId="5e52e48d-9b80-4b3f-a166-0e7a33dff46a" providerId="ADAL" clId="{D2A9CC1D-F62D-4F05-A2A2-EDDAFA35B119}" dt="2023-12-19T09:42:12.569" v="2297" actId="27636"/>
          <ac:spMkLst>
            <pc:docMk/>
            <pc:sldMk cId="3914085491" sldId="309"/>
            <ac:spMk id="3" creationId="{00000000-0000-0000-0000-000000000000}"/>
          </ac:spMkLst>
        </pc:spChg>
      </pc:sldChg>
      <pc:sldChg chg="addSp delSp modSp modNotesTx">
        <pc:chgData name="B.M. Oostlander - Blokzijl" userId="5e52e48d-9b80-4b3f-a166-0e7a33dff46a" providerId="ADAL" clId="{D2A9CC1D-F62D-4F05-A2A2-EDDAFA35B119}" dt="2023-12-18T08:43:29.943" v="1091" actId="20577"/>
        <pc:sldMkLst>
          <pc:docMk/>
          <pc:sldMk cId="3909021937" sldId="312"/>
        </pc:sldMkLst>
        <pc:spChg chg="add mod">
          <ac:chgData name="B.M. Oostlander - Blokzijl" userId="5e52e48d-9b80-4b3f-a166-0e7a33dff46a" providerId="ADAL" clId="{D2A9CC1D-F62D-4F05-A2A2-EDDAFA35B119}" dt="2023-12-18T08:33:04.547" v="36" actId="27636"/>
          <ac:spMkLst>
            <pc:docMk/>
            <pc:sldMk cId="3909021937" sldId="312"/>
            <ac:spMk id="2" creationId="{5E933BFB-9044-4B5B-8CC7-54D326441DEF}"/>
          </ac:spMkLst>
        </pc:spChg>
        <pc:spChg chg="add mod">
          <ac:chgData name="B.M. Oostlander - Blokzijl" userId="5e52e48d-9b80-4b3f-a166-0e7a33dff46a" providerId="ADAL" clId="{D2A9CC1D-F62D-4F05-A2A2-EDDAFA35B119}" dt="2023-12-18T08:43:29.943" v="1091" actId="20577"/>
          <ac:spMkLst>
            <pc:docMk/>
            <pc:sldMk cId="3909021937" sldId="312"/>
            <ac:spMk id="3" creationId="{A3A77536-2D25-42F5-BF7D-101D04E5BE98}"/>
          </ac:spMkLst>
        </pc:spChg>
        <pc:picChg chg="del">
          <ac:chgData name="B.M. Oostlander - Blokzijl" userId="5e52e48d-9b80-4b3f-a166-0e7a33dff46a" providerId="ADAL" clId="{D2A9CC1D-F62D-4F05-A2A2-EDDAFA35B119}" dt="2023-12-18T08:32:48.083" v="30" actId="478"/>
          <ac:picMkLst>
            <pc:docMk/>
            <pc:sldMk cId="3909021937" sldId="312"/>
            <ac:picMk id="2058" creationId="{B1F8B81F-8904-4F16-9731-15BA3754AAB9}"/>
          </ac:picMkLst>
        </pc:picChg>
      </pc:sldChg>
      <pc:sldChg chg="addSp delSp modSp add modNotesTx">
        <pc:chgData name="B.M. Oostlander - Blokzijl" userId="5e52e48d-9b80-4b3f-a166-0e7a33dff46a" providerId="ADAL" clId="{D2A9CC1D-F62D-4F05-A2A2-EDDAFA35B119}" dt="2023-12-18T08:42:22.449" v="1018" actId="6549"/>
        <pc:sldMkLst>
          <pc:docMk/>
          <pc:sldMk cId="2849882817" sldId="313"/>
        </pc:sldMkLst>
        <pc:spChg chg="del">
          <ac:chgData name="B.M. Oostlander - Blokzijl" userId="5e52e48d-9b80-4b3f-a166-0e7a33dff46a" providerId="ADAL" clId="{D2A9CC1D-F62D-4F05-A2A2-EDDAFA35B119}" dt="2023-12-18T08:30:42.680" v="18" actId="478"/>
          <ac:spMkLst>
            <pc:docMk/>
            <pc:sldMk cId="2849882817" sldId="313"/>
            <ac:spMk id="9" creationId="{00000000-0000-0000-0000-000000000000}"/>
          </ac:spMkLst>
        </pc:spChg>
        <pc:spChg chg="del">
          <ac:chgData name="B.M. Oostlander - Blokzijl" userId="5e52e48d-9b80-4b3f-a166-0e7a33dff46a" providerId="ADAL" clId="{D2A9CC1D-F62D-4F05-A2A2-EDDAFA35B119}" dt="2023-12-18T08:30:48.071" v="19" actId="478"/>
          <ac:spMkLst>
            <pc:docMk/>
            <pc:sldMk cId="2849882817" sldId="313"/>
            <ac:spMk id="13314" creationId="{00000000-0000-0000-0000-000000000000}"/>
          </ac:spMkLst>
        </pc:spChg>
        <pc:graphicFrameChg chg="add del mod">
          <ac:chgData name="B.M. Oostlander - Blokzijl" userId="5e52e48d-9b80-4b3f-a166-0e7a33dff46a" providerId="ADAL" clId="{D2A9CC1D-F62D-4F05-A2A2-EDDAFA35B119}" dt="2023-12-18T08:29:23.152" v="9"/>
          <ac:graphicFrameMkLst>
            <pc:docMk/>
            <pc:sldMk cId="2849882817" sldId="313"/>
            <ac:graphicFrameMk id="2" creationId="{FA2E7235-6E7C-43A7-BBCF-B8BF478CAFCF}"/>
          </ac:graphicFrameMkLst>
        </pc:graphicFrameChg>
        <pc:picChg chg="add del mod ord">
          <ac:chgData name="B.M. Oostlander - Blokzijl" userId="5e52e48d-9b80-4b3f-a166-0e7a33dff46a" providerId="ADAL" clId="{D2A9CC1D-F62D-4F05-A2A2-EDDAFA35B119}" dt="2023-12-18T08:30:58.036" v="21" actId="14100"/>
          <ac:picMkLst>
            <pc:docMk/>
            <pc:sldMk cId="2849882817" sldId="313"/>
            <ac:picMk id="4" creationId="{DAA9B33F-BB47-4595-970E-6BDBA4FEE1B7}"/>
          </ac:picMkLst>
        </pc:picChg>
        <pc:picChg chg="add del mod">
          <ac:chgData name="B.M. Oostlander - Blokzijl" userId="5e52e48d-9b80-4b3f-a166-0e7a33dff46a" providerId="ADAL" clId="{D2A9CC1D-F62D-4F05-A2A2-EDDAFA35B119}" dt="2023-12-18T08:29:58.224" v="11" actId="478"/>
          <ac:picMkLst>
            <pc:docMk/>
            <pc:sldMk cId="2849882817" sldId="313"/>
            <ac:picMk id="13316" creationId="{00000000-0000-0000-0000-000000000000}"/>
          </ac:picMkLst>
        </pc:picChg>
      </pc:sldChg>
      <pc:sldChg chg="delSp modSp add modNotesTx">
        <pc:chgData name="B.M. Oostlander - Blokzijl" userId="5e52e48d-9b80-4b3f-a166-0e7a33dff46a" providerId="ADAL" clId="{D2A9CC1D-F62D-4F05-A2A2-EDDAFA35B119}" dt="2023-12-18T08:45:50.577" v="1169" actId="20577"/>
        <pc:sldMkLst>
          <pc:docMk/>
          <pc:sldMk cId="537036597" sldId="314"/>
        </pc:sldMkLst>
        <pc:spChg chg="del">
          <ac:chgData name="B.M. Oostlander - Blokzijl" userId="5e52e48d-9b80-4b3f-a166-0e7a33dff46a" providerId="ADAL" clId="{D2A9CC1D-F62D-4F05-A2A2-EDDAFA35B119}" dt="2023-12-18T08:44:49.698" v="1163" actId="478"/>
          <ac:spMkLst>
            <pc:docMk/>
            <pc:sldMk cId="537036597" sldId="314"/>
            <ac:spMk id="2" creationId="{CEF45CDC-48E9-44BE-A8DF-7A5A758968F7}"/>
          </ac:spMkLst>
        </pc:spChg>
        <pc:spChg chg="mod">
          <ac:chgData name="B.M. Oostlander - Blokzijl" userId="5e52e48d-9b80-4b3f-a166-0e7a33dff46a" providerId="ADAL" clId="{D2A9CC1D-F62D-4F05-A2A2-EDDAFA35B119}" dt="2023-12-18T08:44:57.078" v="1164" actId="207"/>
          <ac:spMkLst>
            <pc:docMk/>
            <pc:sldMk cId="537036597" sldId="314"/>
            <ac:spMk id="3" creationId="{4413F4F1-35BD-43B0-A989-AE895C2CE9A6}"/>
          </ac:spMkLst>
        </pc:spChg>
      </pc:sldChg>
      <pc:sldChg chg="addSp delSp modSp add ord modNotesTx">
        <pc:chgData name="B.M. Oostlander - Blokzijl" userId="5e52e48d-9b80-4b3f-a166-0e7a33dff46a" providerId="ADAL" clId="{D2A9CC1D-F62D-4F05-A2A2-EDDAFA35B119}" dt="2023-12-19T09:41:55.407" v="2295"/>
        <pc:sldMkLst>
          <pc:docMk/>
          <pc:sldMk cId="2034906862" sldId="315"/>
        </pc:sldMkLst>
        <pc:spChg chg="add del">
          <ac:chgData name="B.M. Oostlander - Blokzijl" userId="5e52e48d-9b80-4b3f-a166-0e7a33dff46a" providerId="ADAL" clId="{D2A9CC1D-F62D-4F05-A2A2-EDDAFA35B119}" dt="2023-12-18T08:46:56.426" v="1176"/>
          <ac:spMkLst>
            <pc:docMk/>
            <pc:sldMk cId="2034906862" sldId="315"/>
            <ac:spMk id="2" creationId="{9F73BA48-A7FA-4AB2-BF16-0695B60CBFA1}"/>
          </ac:spMkLst>
        </pc:spChg>
        <pc:graphicFrameChg chg="add mod">
          <ac:chgData name="B.M. Oostlander - Blokzijl" userId="5e52e48d-9b80-4b3f-a166-0e7a33dff46a" providerId="ADAL" clId="{D2A9CC1D-F62D-4F05-A2A2-EDDAFA35B119}" dt="2023-12-18T08:47:19.697" v="1178" actId="1076"/>
          <ac:graphicFrameMkLst>
            <pc:docMk/>
            <pc:sldMk cId="2034906862" sldId="315"/>
            <ac:graphicFrameMk id="3" creationId="{53754102-17A7-4D2E-845A-54C4AA60FD3C}"/>
          </ac:graphicFrameMkLst>
        </pc:graphicFrameChg>
      </pc:sldChg>
      <pc:sldChg chg="modSp">
        <pc:chgData name="B.M. Oostlander - Blokzijl" userId="5e52e48d-9b80-4b3f-a166-0e7a33dff46a" providerId="ADAL" clId="{D2A9CC1D-F62D-4F05-A2A2-EDDAFA35B119}" dt="2023-12-19T09:26:21.534" v="2281" actId="255"/>
        <pc:sldMkLst>
          <pc:docMk/>
          <pc:sldMk cId="3208009346" sldId="316"/>
        </pc:sldMkLst>
        <pc:spChg chg="mod">
          <ac:chgData name="B.M. Oostlander - Blokzijl" userId="5e52e48d-9b80-4b3f-a166-0e7a33dff46a" providerId="ADAL" clId="{D2A9CC1D-F62D-4F05-A2A2-EDDAFA35B119}" dt="2023-12-19T09:25:49.315" v="2279" actId="255"/>
          <ac:spMkLst>
            <pc:docMk/>
            <pc:sldMk cId="3208009346" sldId="316"/>
            <ac:spMk id="4100" creationId="{00000000-0000-0000-0000-000000000000}"/>
          </ac:spMkLst>
        </pc:spChg>
        <pc:spChg chg="mod">
          <ac:chgData name="B.M. Oostlander - Blokzijl" userId="5e52e48d-9b80-4b3f-a166-0e7a33dff46a" providerId="ADAL" clId="{D2A9CC1D-F62D-4F05-A2A2-EDDAFA35B119}" dt="2023-12-19T09:26:21.534" v="2281" actId="255"/>
          <ac:spMkLst>
            <pc:docMk/>
            <pc:sldMk cId="3208009346" sldId="316"/>
            <ac:spMk id="14339" creationId="{00000000-0000-0000-0000-000000000000}"/>
          </ac:spMkLst>
        </pc:spChg>
      </pc:sldChg>
      <pc:sldChg chg="modSp">
        <pc:chgData name="B.M. Oostlander - Blokzijl" userId="5e52e48d-9b80-4b3f-a166-0e7a33dff46a" providerId="ADAL" clId="{D2A9CC1D-F62D-4F05-A2A2-EDDAFA35B119}" dt="2023-12-19T09:42:22.474" v="2298" actId="27636"/>
        <pc:sldMkLst>
          <pc:docMk/>
          <pc:sldMk cId="551893327" sldId="327"/>
        </pc:sldMkLst>
        <pc:spChg chg="mod">
          <ac:chgData name="B.M. Oostlander - Blokzijl" userId="5e52e48d-9b80-4b3f-a166-0e7a33dff46a" providerId="ADAL" clId="{D2A9CC1D-F62D-4F05-A2A2-EDDAFA35B119}" dt="2023-12-19T09:42:22.474" v="2298" actId="27636"/>
          <ac:spMkLst>
            <pc:docMk/>
            <pc:sldMk cId="551893327" sldId="327"/>
            <ac:spMk id="50179" creationId="{00000000-0000-0000-0000-000000000000}"/>
          </ac:spMkLst>
        </pc:spChg>
      </pc:sldChg>
      <pc:sldChg chg="modSp">
        <pc:chgData name="B.M. Oostlander - Blokzijl" userId="5e52e48d-9b80-4b3f-a166-0e7a33dff46a" providerId="ADAL" clId="{D2A9CC1D-F62D-4F05-A2A2-EDDAFA35B119}" dt="2023-12-19T09:43:01.024" v="2300" actId="27636"/>
        <pc:sldMkLst>
          <pc:docMk/>
          <pc:sldMk cId="2918906679" sldId="329"/>
        </pc:sldMkLst>
        <pc:spChg chg="mod">
          <ac:chgData name="B.M. Oostlander - Blokzijl" userId="5e52e48d-9b80-4b3f-a166-0e7a33dff46a" providerId="ADAL" clId="{D2A9CC1D-F62D-4F05-A2A2-EDDAFA35B119}" dt="2023-12-19T09:43:01.024" v="2300" actId="27636"/>
          <ac:spMkLst>
            <pc:docMk/>
            <pc:sldMk cId="2918906679" sldId="329"/>
            <ac:spMk id="3" creationId="{00000000-0000-0000-0000-000000000000}"/>
          </ac:spMkLst>
        </pc:spChg>
      </pc:sldChg>
      <pc:sldChg chg="add">
        <pc:chgData name="B.M. Oostlander - Blokzijl" userId="5e52e48d-9b80-4b3f-a166-0e7a33dff46a" providerId="ADAL" clId="{D2A9CC1D-F62D-4F05-A2A2-EDDAFA35B119}" dt="2023-12-19T09:40:05.361" v="2293"/>
        <pc:sldMkLst>
          <pc:docMk/>
          <pc:sldMk cId="3062594919" sldId="333"/>
        </pc:sldMkLst>
      </pc:sldChg>
    </pc:docChg>
  </pc:docChgLst>
  <pc:docChgLst>
    <pc:chgData name="B.M. Oostlander - Blokzijl" userId="5e52e48d-9b80-4b3f-a166-0e7a33dff46a" providerId="ADAL" clId="{2A0BB3E4-6703-49C8-A786-42B0B4C5F5FB}"/>
    <pc:docChg chg="custSel modSld">
      <pc:chgData name="B.M. Oostlander - Blokzijl" userId="5e52e48d-9b80-4b3f-a166-0e7a33dff46a" providerId="ADAL" clId="{2A0BB3E4-6703-49C8-A786-42B0B4C5F5FB}" dt="2023-12-19T12:05:41.825" v="132" actId="1035"/>
      <pc:docMkLst>
        <pc:docMk/>
      </pc:docMkLst>
      <pc:sldChg chg="modSp">
        <pc:chgData name="B.M. Oostlander - Blokzijl" userId="5e52e48d-9b80-4b3f-a166-0e7a33dff46a" providerId="ADAL" clId="{2A0BB3E4-6703-49C8-A786-42B0B4C5F5FB}" dt="2023-12-19T12:05:41.825" v="132" actId="1035"/>
        <pc:sldMkLst>
          <pc:docMk/>
          <pc:sldMk cId="0" sldId="263"/>
        </pc:sldMkLst>
        <pc:spChg chg="mod">
          <ac:chgData name="B.M. Oostlander - Blokzijl" userId="5e52e48d-9b80-4b3f-a166-0e7a33dff46a" providerId="ADAL" clId="{2A0BB3E4-6703-49C8-A786-42B0B4C5F5FB}" dt="2023-12-19T12:05:41.825" v="132" actId="1035"/>
          <ac:spMkLst>
            <pc:docMk/>
            <pc:sldMk cId="0" sldId="263"/>
            <ac:spMk id="27651" creationId="{00000000-0000-0000-0000-000000000000}"/>
          </ac:spMkLst>
        </pc:spChg>
      </pc:sldChg>
      <pc:sldChg chg="modSp">
        <pc:chgData name="B.M. Oostlander - Blokzijl" userId="5e52e48d-9b80-4b3f-a166-0e7a33dff46a" providerId="ADAL" clId="{2A0BB3E4-6703-49C8-A786-42B0B4C5F5FB}" dt="2023-12-19T09:54:21.734" v="35" actId="27636"/>
        <pc:sldMkLst>
          <pc:docMk/>
          <pc:sldMk cId="0" sldId="282"/>
        </pc:sldMkLst>
        <pc:spChg chg="mod">
          <ac:chgData name="B.M. Oostlander - Blokzijl" userId="5e52e48d-9b80-4b3f-a166-0e7a33dff46a" providerId="ADAL" clId="{2A0BB3E4-6703-49C8-A786-42B0B4C5F5FB}" dt="2023-12-19T09:54:21.734" v="35" actId="27636"/>
          <ac:spMkLst>
            <pc:docMk/>
            <pc:sldMk cId="0" sldId="282"/>
            <ac:spMk id="51203" creationId="{00000000-0000-0000-0000-000000000000}"/>
          </ac:spMkLst>
        </pc:spChg>
      </pc:sldChg>
      <pc:sldChg chg="modNotesTx">
        <pc:chgData name="B.M. Oostlander - Blokzijl" userId="5e52e48d-9b80-4b3f-a166-0e7a33dff46a" providerId="ADAL" clId="{2A0BB3E4-6703-49C8-A786-42B0B4C5F5FB}" dt="2023-12-19T12:03:31.156" v="114" actId="20577"/>
        <pc:sldMkLst>
          <pc:docMk/>
          <pc:sldMk cId="0" sldId="293"/>
        </pc:sldMkLst>
      </pc:sldChg>
      <pc:sldChg chg="modSp">
        <pc:chgData name="B.M. Oostlander - Blokzijl" userId="5e52e48d-9b80-4b3f-a166-0e7a33dff46a" providerId="ADAL" clId="{2A0BB3E4-6703-49C8-A786-42B0B4C5F5FB}" dt="2023-12-19T12:05:17.924" v="120" actId="14100"/>
        <pc:sldMkLst>
          <pc:docMk/>
          <pc:sldMk cId="0" sldId="295"/>
        </pc:sldMkLst>
        <pc:spChg chg="mod">
          <ac:chgData name="B.M. Oostlander - Blokzijl" userId="5e52e48d-9b80-4b3f-a166-0e7a33dff46a" providerId="ADAL" clId="{2A0BB3E4-6703-49C8-A786-42B0B4C5F5FB}" dt="2023-12-19T12:05:04.905" v="117" actId="1076"/>
          <ac:spMkLst>
            <pc:docMk/>
            <pc:sldMk cId="0" sldId="295"/>
            <ac:spMk id="23554" creationId="{00000000-0000-0000-0000-000000000000}"/>
          </ac:spMkLst>
        </pc:spChg>
        <pc:graphicFrameChg chg="mod modGraphic">
          <ac:chgData name="B.M. Oostlander - Blokzijl" userId="5e52e48d-9b80-4b3f-a166-0e7a33dff46a" providerId="ADAL" clId="{2A0BB3E4-6703-49C8-A786-42B0B4C5F5FB}" dt="2023-12-19T12:05:17.924" v="120" actId="14100"/>
          <ac:graphicFrameMkLst>
            <pc:docMk/>
            <pc:sldMk cId="0" sldId="295"/>
            <ac:graphicFrameMk id="4" creationId="{00000000-0000-0000-0000-000000000000}"/>
          </ac:graphicFrameMkLst>
        </pc:graphicFrameChg>
      </pc:sldChg>
      <pc:sldChg chg="modNotesTx">
        <pc:chgData name="B.M. Oostlander - Blokzijl" userId="5e52e48d-9b80-4b3f-a166-0e7a33dff46a" providerId="ADAL" clId="{2A0BB3E4-6703-49C8-A786-42B0B4C5F5FB}" dt="2023-12-19T12:02:00.179" v="50" actId="20577"/>
        <pc:sldMkLst>
          <pc:docMk/>
          <pc:sldMk cId="3909021937" sldId="312"/>
        </pc:sldMkLst>
      </pc:sldChg>
      <pc:sldChg chg="modSp">
        <pc:chgData name="B.M. Oostlander - Blokzijl" userId="5e52e48d-9b80-4b3f-a166-0e7a33dff46a" providerId="ADAL" clId="{2A0BB3E4-6703-49C8-A786-42B0B4C5F5FB}" dt="2023-12-19T12:05:29.804" v="126" actId="1035"/>
        <pc:sldMkLst>
          <pc:docMk/>
          <pc:sldMk cId="2034898220" sldId="317"/>
        </pc:sldMkLst>
        <pc:spChg chg="mod">
          <ac:chgData name="B.M. Oostlander - Blokzijl" userId="5e52e48d-9b80-4b3f-a166-0e7a33dff46a" providerId="ADAL" clId="{2A0BB3E4-6703-49C8-A786-42B0B4C5F5FB}" dt="2023-12-19T12:05:29.804" v="126" actId="1035"/>
          <ac:spMkLst>
            <pc:docMk/>
            <pc:sldMk cId="2034898220" sldId="317"/>
            <ac:spMk id="25603" creationId="{00000000-0000-0000-0000-000000000000}"/>
          </ac:spMkLst>
        </pc:spChg>
      </pc:sldChg>
      <pc:sldChg chg="modSp">
        <pc:chgData name="B.M. Oostlander - Blokzijl" userId="5e52e48d-9b80-4b3f-a166-0e7a33dff46a" providerId="ADAL" clId="{2A0BB3E4-6703-49C8-A786-42B0B4C5F5FB}" dt="2023-12-19T09:53:44.527" v="31" actId="20577"/>
        <pc:sldMkLst>
          <pc:docMk/>
          <pc:sldMk cId="2374906086" sldId="334"/>
        </pc:sldMkLst>
        <pc:spChg chg="mod">
          <ac:chgData name="B.M. Oostlander - Blokzijl" userId="5e52e48d-9b80-4b3f-a166-0e7a33dff46a" providerId="ADAL" clId="{2A0BB3E4-6703-49C8-A786-42B0B4C5F5FB}" dt="2023-12-19T09:53:44.527" v="31" actId="20577"/>
          <ac:spMkLst>
            <pc:docMk/>
            <pc:sldMk cId="2374906086" sldId="334"/>
            <ac:spMk id="4710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F7937-F639-4686-8F59-77ADCD7C9B7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19B8B6E-15E0-49DA-A1DA-DBA8BF7355A3}">
      <dgm:prSet custT="1"/>
      <dgm:spPr/>
      <dgm:t>
        <a:bodyPr/>
        <a:lstStyle/>
        <a:p>
          <a:endParaRPr lang="en-US" sz="3200" b="1" dirty="0">
            <a:latin typeface="Arial" panose="020B0604020202020204" pitchFamily="34" charset="0"/>
            <a:cs typeface="Arial" panose="020B0604020202020204" pitchFamily="34" charset="0"/>
          </a:endParaRPr>
        </a:p>
        <a:p>
          <a:r>
            <a:rPr lang="en-US" sz="3200" b="1" dirty="0" err="1">
              <a:solidFill>
                <a:schemeClr val="accent1"/>
              </a:solidFill>
              <a:latin typeface="Arial" panose="020B0604020202020204" pitchFamily="34" charset="0"/>
              <a:cs typeface="Arial" panose="020B0604020202020204" pitchFamily="34" charset="0"/>
            </a:rPr>
            <a:t>wi</a:t>
          </a:r>
          <a:r>
            <a:rPr lang="en-US" sz="3200" b="1" dirty="0">
              <a:solidFill>
                <a:schemeClr val="accent1"/>
              </a:solidFill>
              <a:latin typeface="Arial" panose="020B0604020202020204" pitchFamily="34" charset="0"/>
              <a:cs typeface="Arial" panose="020B0604020202020204" pitchFamily="34" charset="0"/>
            </a:rPr>
            <a:t>-d</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kan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alleen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gekozen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worden</a:t>
          </a:r>
          <a:r>
            <a:rPr lang="en-US" sz="3200" b="1" dirty="0">
              <a:latin typeface="Arial" panose="020B0604020202020204" pitchFamily="34" charset="0"/>
              <a:cs typeface="Arial" panose="020B0604020202020204" pitchFamily="34" charset="0"/>
            </a:rPr>
            <a:t> in </a:t>
          </a:r>
          <a:r>
            <a:rPr lang="en-US" sz="3200" b="1" dirty="0" err="1">
              <a:latin typeface="Arial" panose="020B0604020202020204" pitchFamily="34" charset="0"/>
              <a:cs typeface="Arial" panose="020B0604020202020204" pitchFamily="34" charset="0"/>
            </a:rPr>
            <a:t>combinatie</a:t>
          </a:r>
          <a:r>
            <a:rPr lang="en-US" sz="3200" b="1" dirty="0">
              <a:latin typeface="Arial" panose="020B0604020202020204" pitchFamily="34" charset="0"/>
              <a:cs typeface="Arial" panose="020B0604020202020204" pitchFamily="34" charset="0"/>
            </a:rPr>
            <a:t> met </a:t>
          </a:r>
          <a:r>
            <a:rPr lang="en-US" sz="3200" b="1" dirty="0" err="1">
              <a:solidFill>
                <a:schemeClr val="accent1"/>
              </a:solidFill>
              <a:latin typeface="Arial" panose="020B0604020202020204" pitchFamily="34" charset="0"/>
              <a:cs typeface="Arial" panose="020B0604020202020204" pitchFamily="34" charset="0"/>
            </a:rPr>
            <a:t>wi</a:t>
          </a:r>
          <a:r>
            <a:rPr lang="en-US" sz="3200" b="1" dirty="0">
              <a:solidFill>
                <a:schemeClr val="accent1"/>
              </a:solidFill>
              <a:latin typeface="Arial" panose="020B0604020202020204" pitchFamily="34" charset="0"/>
              <a:cs typeface="Arial" panose="020B0604020202020204" pitchFamily="34" charset="0"/>
            </a:rPr>
            <a:t>-b</a:t>
          </a:r>
          <a:r>
            <a:rPr lang="en-US" sz="3200" b="1"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dgm:t>
    </dgm:pt>
    <dgm:pt modelId="{31C0EFF3-F30D-4AE5-A4A6-07B1B0265580}" type="parTrans" cxnId="{C048E246-1431-4E0D-B59E-FB81BD2117FD}">
      <dgm:prSet/>
      <dgm:spPr/>
      <dgm:t>
        <a:bodyPr/>
        <a:lstStyle/>
        <a:p>
          <a:endParaRPr lang="en-US"/>
        </a:p>
      </dgm:t>
    </dgm:pt>
    <dgm:pt modelId="{7D290C8A-CD5B-457C-8A1B-187A89D4FFA6}" type="sibTrans" cxnId="{C048E246-1431-4E0D-B59E-FB81BD2117FD}">
      <dgm:prSet/>
      <dgm:spPr/>
      <dgm:t>
        <a:bodyPr/>
        <a:lstStyle/>
        <a:p>
          <a:endParaRPr lang="en-US"/>
        </a:p>
      </dgm:t>
    </dgm:pt>
    <dgm:pt modelId="{DD7296F6-E6F1-460F-815E-4064507DDBA9}">
      <dgm:prSet custT="1"/>
      <dgm:spPr/>
      <dgm:t>
        <a:bodyPr/>
        <a:lstStyle/>
        <a:p>
          <a:endParaRPr lang="en-US" sz="3200" b="1" dirty="0">
            <a:latin typeface="Arial" panose="020B0604020202020204" pitchFamily="34" charset="0"/>
            <a:cs typeface="Arial" panose="020B0604020202020204" pitchFamily="34" charset="0"/>
          </a:endParaRPr>
        </a:p>
        <a:p>
          <a:r>
            <a:rPr lang="en-US" sz="3200" b="1" dirty="0" err="1">
              <a:latin typeface="Arial" panose="020B0604020202020204" pitchFamily="34" charset="0"/>
              <a:cs typeface="Arial" panose="020B0604020202020204" pitchFamily="34" charset="0"/>
            </a:rPr>
            <a:t>Kies</a:t>
          </a:r>
          <a:r>
            <a:rPr lang="en-US" sz="3200" b="1" dirty="0">
              <a:latin typeface="Arial" panose="020B0604020202020204" pitchFamily="34" charset="0"/>
              <a:cs typeface="Arial" panose="020B0604020202020204" pitchFamily="34" charset="0"/>
            </a:rPr>
            <a:t> je in het </a:t>
          </a:r>
          <a:r>
            <a:rPr lang="en-US" sz="3200" b="1" dirty="0" err="1">
              <a:latin typeface="Arial" panose="020B0604020202020204" pitchFamily="34" charset="0"/>
              <a:cs typeface="Arial" panose="020B0604020202020204" pitchFamily="34" charset="0"/>
            </a:rPr>
            <a:t>profielkeuzedeel</a:t>
          </a:r>
          <a:r>
            <a:rPr lang="en-US" sz="3200" b="1" dirty="0">
              <a:latin typeface="Arial" panose="020B0604020202020204" pitchFamily="34" charset="0"/>
              <a:cs typeface="Arial" panose="020B0604020202020204" pitchFamily="34" charset="0"/>
            </a:rPr>
            <a:t> van CM </a:t>
          </a:r>
          <a:r>
            <a:rPr lang="en-US" sz="3200" b="1" dirty="0" err="1">
              <a:latin typeface="Arial" panose="020B0604020202020204" pitchFamily="34" charset="0"/>
              <a:cs typeface="Arial" panose="020B0604020202020204" pitchFamily="34" charset="0"/>
            </a:rPr>
            <a:t>voor</a:t>
          </a:r>
          <a:r>
            <a:rPr lang="en-US" sz="3200" b="1" dirty="0">
              <a:latin typeface="Arial" panose="020B0604020202020204" pitchFamily="34" charset="0"/>
              <a:cs typeface="Arial" panose="020B0604020202020204" pitchFamily="34" charset="0"/>
            </a:rPr>
            <a:t> </a:t>
          </a:r>
          <a:r>
            <a:rPr lang="en-US" sz="3200" b="1" dirty="0" err="1">
              <a:solidFill>
                <a:schemeClr val="accent1"/>
              </a:solidFill>
              <a:latin typeface="Arial" panose="020B0604020202020204" pitchFamily="34" charset="0"/>
              <a:cs typeface="Arial" panose="020B0604020202020204" pitchFamily="34" charset="0"/>
            </a:rPr>
            <a:t>kbv</a:t>
          </a:r>
          <a:r>
            <a:rPr lang="en-US" sz="3200" b="1" dirty="0">
              <a:latin typeface="Arial" panose="020B0604020202020204" pitchFamily="34" charset="0"/>
              <a:cs typeface="Arial" panose="020B0604020202020204" pitchFamily="34" charset="0"/>
            </a:rPr>
            <a:t> of </a:t>
          </a:r>
          <a:r>
            <a:rPr lang="en-US" sz="3200" b="1" dirty="0" err="1">
              <a:solidFill>
                <a:schemeClr val="accent1"/>
              </a:solidFill>
              <a:latin typeface="Arial" panose="020B0604020202020204" pitchFamily="34" charset="0"/>
              <a:cs typeface="Arial" panose="020B0604020202020204" pitchFamily="34" charset="0"/>
            </a:rPr>
            <a:t>muziek</a:t>
          </a:r>
          <a:r>
            <a:rPr lang="en-US" sz="3200" b="1" dirty="0">
              <a:latin typeface="Arial" panose="020B0604020202020204" pitchFamily="34" charset="0"/>
              <a:cs typeface="Arial" panose="020B0604020202020204" pitchFamily="34" charset="0"/>
            </a:rPr>
            <a:t>, dan </a:t>
          </a:r>
          <a:r>
            <a:rPr lang="en-US" sz="3200" b="1" dirty="0" err="1">
              <a:latin typeface="Arial" panose="020B0604020202020204" pitchFamily="34" charset="0"/>
              <a:cs typeface="Arial" panose="020B0604020202020204" pitchFamily="34" charset="0"/>
            </a:rPr>
            <a:t>kun</a:t>
          </a:r>
          <a:r>
            <a:rPr lang="en-US" sz="3200" b="1" dirty="0">
              <a:latin typeface="Arial" panose="020B0604020202020204" pitchFamily="34" charset="0"/>
              <a:cs typeface="Arial" panose="020B0604020202020204" pitchFamily="34" charset="0"/>
            </a:rPr>
            <a:t> je in het </a:t>
          </a:r>
          <a:r>
            <a:rPr lang="en-US" sz="3200" b="1" dirty="0" err="1">
              <a:latin typeface="Arial" panose="020B0604020202020204" pitchFamily="34" charset="0"/>
              <a:cs typeface="Arial" panose="020B0604020202020204" pitchFamily="34" charset="0"/>
            </a:rPr>
            <a:t>vrije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deel</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niet</a:t>
          </a:r>
          <a:r>
            <a:rPr lang="en-US" sz="3200" b="1" dirty="0">
              <a:latin typeface="Arial" panose="020B0604020202020204" pitchFamily="34" charset="0"/>
              <a:cs typeface="Arial" panose="020B0604020202020204" pitchFamily="34" charset="0"/>
            </a:rPr>
            <a:t> de </a:t>
          </a:r>
          <a:r>
            <a:rPr lang="en-US" sz="3200" b="1" dirty="0" err="1">
              <a:latin typeface="Arial" panose="020B0604020202020204" pitchFamily="34" charset="0"/>
              <a:cs typeface="Arial" panose="020B0604020202020204" pitchFamily="34" charset="0"/>
            </a:rPr>
            <a:t>ander</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erbij</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kiezen</a:t>
          </a:r>
          <a:r>
            <a:rPr lang="en-US" sz="3200" b="1"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dgm:t>
    </dgm:pt>
    <dgm:pt modelId="{FAE77F76-A23F-4A9B-BCEA-192710AEFED6}" type="parTrans" cxnId="{AABBAFA1-D318-4324-8CDB-8A95B7CC84CE}">
      <dgm:prSet/>
      <dgm:spPr/>
      <dgm:t>
        <a:bodyPr/>
        <a:lstStyle/>
        <a:p>
          <a:endParaRPr lang="en-US"/>
        </a:p>
      </dgm:t>
    </dgm:pt>
    <dgm:pt modelId="{7162643B-338E-4E7D-B498-BBC2A9FBF06B}" type="sibTrans" cxnId="{AABBAFA1-D318-4324-8CDB-8A95B7CC84CE}">
      <dgm:prSet/>
      <dgm:spPr/>
      <dgm:t>
        <a:bodyPr/>
        <a:lstStyle/>
        <a:p>
          <a:endParaRPr lang="en-US"/>
        </a:p>
      </dgm:t>
    </dgm:pt>
    <dgm:pt modelId="{F6889B5F-D906-4DB6-8DC2-32842B9B1C9F}" type="pres">
      <dgm:prSet presAssocID="{121F7937-F639-4686-8F59-77ADCD7C9B7C}" presName="vert0" presStyleCnt="0">
        <dgm:presLayoutVars>
          <dgm:dir/>
          <dgm:animOne val="branch"/>
          <dgm:animLvl val="lvl"/>
        </dgm:presLayoutVars>
      </dgm:prSet>
      <dgm:spPr/>
    </dgm:pt>
    <dgm:pt modelId="{893A1778-DAE3-4ADF-94E3-9D85E36C270F}" type="pres">
      <dgm:prSet presAssocID="{319B8B6E-15E0-49DA-A1DA-DBA8BF7355A3}" presName="thickLine" presStyleLbl="alignNode1" presStyleIdx="0" presStyleCnt="2"/>
      <dgm:spPr/>
    </dgm:pt>
    <dgm:pt modelId="{79A59FBD-A73B-49F4-B98C-9950DFA838B1}" type="pres">
      <dgm:prSet presAssocID="{319B8B6E-15E0-49DA-A1DA-DBA8BF7355A3}" presName="horz1" presStyleCnt="0"/>
      <dgm:spPr/>
    </dgm:pt>
    <dgm:pt modelId="{BA45FA9A-C308-4D0E-9F48-C2371C394EC9}" type="pres">
      <dgm:prSet presAssocID="{319B8B6E-15E0-49DA-A1DA-DBA8BF7355A3}" presName="tx1" presStyleLbl="revTx" presStyleIdx="0" presStyleCnt="2"/>
      <dgm:spPr/>
    </dgm:pt>
    <dgm:pt modelId="{08D45C49-017C-4046-AE80-868FA0B56019}" type="pres">
      <dgm:prSet presAssocID="{319B8B6E-15E0-49DA-A1DA-DBA8BF7355A3}" presName="vert1" presStyleCnt="0"/>
      <dgm:spPr/>
    </dgm:pt>
    <dgm:pt modelId="{E3358F98-9698-42B7-A6A8-99C7E5BB9328}" type="pres">
      <dgm:prSet presAssocID="{DD7296F6-E6F1-460F-815E-4064507DDBA9}" presName="thickLine" presStyleLbl="alignNode1" presStyleIdx="1" presStyleCnt="2"/>
      <dgm:spPr/>
    </dgm:pt>
    <dgm:pt modelId="{2B41A213-D94B-407F-BC15-81F8306B814D}" type="pres">
      <dgm:prSet presAssocID="{DD7296F6-E6F1-460F-815E-4064507DDBA9}" presName="horz1" presStyleCnt="0"/>
      <dgm:spPr/>
    </dgm:pt>
    <dgm:pt modelId="{A0E4F958-495B-4364-AA7B-C076D4252083}" type="pres">
      <dgm:prSet presAssocID="{DD7296F6-E6F1-460F-815E-4064507DDBA9}" presName="tx1" presStyleLbl="revTx" presStyleIdx="1" presStyleCnt="2"/>
      <dgm:spPr/>
    </dgm:pt>
    <dgm:pt modelId="{8741F4BB-0059-4C77-B893-994FA279E4CB}" type="pres">
      <dgm:prSet presAssocID="{DD7296F6-E6F1-460F-815E-4064507DDBA9}" presName="vert1" presStyleCnt="0"/>
      <dgm:spPr/>
    </dgm:pt>
  </dgm:ptLst>
  <dgm:cxnLst>
    <dgm:cxn modelId="{C048E246-1431-4E0D-B59E-FB81BD2117FD}" srcId="{121F7937-F639-4686-8F59-77ADCD7C9B7C}" destId="{319B8B6E-15E0-49DA-A1DA-DBA8BF7355A3}" srcOrd="0" destOrd="0" parTransId="{31C0EFF3-F30D-4AE5-A4A6-07B1B0265580}" sibTransId="{7D290C8A-CD5B-457C-8A1B-187A89D4FFA6}"/>
    <dgm:cxn modelId="{FE72E04E-0397-41F2-A697-6E3D8EB0207D}" type="presOf" srcId="{DD7296F6-E6F1-460F-815E-4064507DDBA9}" destId="{A0E4F958-495B-4364-AA7B-C076D4252083}" srcOrd="0" destOrd="0" presId="urn:microsoft.com/office/officeart/2008/layout/LinedList"/>
    <dgm:cxn modelId="{15DA5E9E-AD87-4DC6-A3CD-4549E2DA2774}" type="presOf" srcId="{319B8B6E-15E0-49DA-A1DA-DBA8BF7355A3}" destId="{BA45FA9A-C308-4D0E-9F48-C2371C394EC9}" srcOrd="0" destOrd="0" presId="urn:microsoft.com/office/officeart/2008/layout/LinedList"/>
    <dgm:cxn modelId="{AABBAFA1-D318-4324-8CDB-8A95B7CC84CE}" srcId="{121F7937-F639-4686-8F59-77ADCD7C9B7C}" destId="{DD7296F6-E6F1-460F-815E-4064507DDBA9}" srcOrd="1" destOrd="0" parTransId="{FAE77F76-A23F-4A9B-BCEA-192710AEFED6}" sibTransId="{7162643B-338E-4E7D-B498-BBC2A9FBF06B}"/>
    <dgm:cxn modelId="{C0B51DB0-D7F3-4252-B9B1-1E627DF8A333}" type="presOf" srcId="{121F7937-F639-4686-8F59-77ADCD7C9B7C}" destId="{F6889B5F-D906-4DB6-8DC2-32842B9B1C9F}" srcOrd="0" destOrd="0" presId="urn:microsoft.com/office/officeart/2008/layout/LinedList"/>
    <dgm:cxn modelId="{B1F4B2F0-247C-4E30-9325-30716EEE04DC}" type="presParOf" srcId="{F6889B5F-D906-4DB6-8DC2-32842B9B1C9F}" destId="{893A1778-DAE3-4ADF-94E3-9D85E36C270F}" srcOrd="0" destOrd="0" presId="urn:microsoft.com/office/officeart/2008/layout/LinedList"/>
    <dgm:cxn modelId="{43FC83D7-949F-46B9-8760-1C5707E44ED3}" type="presParOf" srcId="{F6889B5F-D906-4DB6-8DC2-32842B9B1C9F}" destId="{79A59FBD-A73B-49F4-B98C-9950DFA838B1}" srcOrd="1" destOrd="0" presId="urn:microsoft.com/office/officeart/2008/layout/LinedList"/>
    <dgm:cxn modelId="{818895DA-348C-4507-A590-D4E2C164C26E}" type="presParOf" srcId="{79A59FBD-A73B-49F4-B98C-9950DFA838B1}" destId="{BA45FA9A-C308-4D0E-9F48-C2371C394EC9}" srcOrd="0" destOrd="0" presId="urn:microsoft.com/office/officeart/2008/layout/LinedList"/>
    <dgm:cxn modelId="{A68AFF76-A645-4D07-A40E-653C46D8905D}" type="presParOf" srcId="{79A59FBD-A73B-49F4-B98C-9950DFA838B1}" destId="{08D45C49-017C-4046-AE80-868FA0B56019}" srcOrd="1" destOrd="0" presId="urn:microsoft.com/office/officeart/2008/layout/LinedList"/>
    <dgm:cxn modelId="{BAE03CAD-9297-4452-B303-3760384DAE8A}" type="presParOf" srcId="{F6889B5F-D906-4DB6-8DC2-32842B9B1C9F}" destId="{E3358F98-9698-42B7-A6A8-99C7E5BB9328}" srcOrd="2" destOrd="0" presId="urn:microsoft.com/office/officeart/2008/layout/LinedList"/>
    <dgm:cxn modelId="{BEFAE62B-D592-469C-BCC6-9E0372A7DA57}" type="presParOf" srcId="{F6889B5F-D906-4DB6-8DC2-32842B9B1C9F}" destId="{2B41A213-D94B-407F-BC15-81F8306B814D}" srcOrd="3" destOrd="0" presId="urn:microsoft.com/office/officeart/2008/layout/LinedList"/>
    <dgm:cxn modelId="{6D2DA81D-0071-4771-8EC0-8DB275F37DAA}" type="presParOf" srcId="{2B41A213-D94B-407F-BC15-81F8306B814D}" destId="{A0E4F958-495B-4364-AA7B-C076D4252083}" srcOrd="0" destOrd="0" presId="urn:microsoft.com/office/officeart/2008/layout/LinedList"/>
    <dgm:cxn modelId="{191A2E9D-BA88-4036-930E-38D229BF10CE}" type="presParOf" srcId="{2B41A213-D94B-407F-BC15-81F8306B814D}" destId="{8741F4BB-0059-4C77-B893-994FA279E4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015EFD-E6E5-4E3B-B559-0F781546C440}"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544143A1-8FE1-4BEA-8F0A-1B4643E4816D}">
      <dgm:prSet custT="1"/>
      <dgm:spPr/>
      <dgm:t>
        <a:bodyPr/>
        <a:lstStyle/>
        <a:p>
          <a:endParaRPr lang="nl-NL" sz="3200" b="1" dirty="0">
            <a:latin typeface="Arial" panose="020B0604020202020204" pitchFamily="34" charset="0"/>
            <a:cs typeface="Arial" panose="020B0604020202020204" pitchFamily="34" charset="0"/>
          </a:endParaRPr>
        </a:p>
        <a:p>
          <a:r>
            <a:rPr lang="nl-NL" sz="3200" b="1" dirty="0">
              <a:latin typeface="Arial" panose="020B0604020202020204" pitchFamily="34" charset="0"/>
              <a:cs typeface="Arial" panose="020B0604020202020204" pitchFamily="34" charset="0"/>
            </a:rPr>
            <a:t>je keuzevak in het vrije deel biedt                          </a:t>
          </a:r>
          <a:r>
            <a:rPr lang="nl-NL" sz="3200" b="1" dirty="0">
              <a:solidFill>
                <a:schemeClr val="accent1"/>
              </a:solidFill>
              <a:latin typeface="Arial" panose="020B0604020202020204" pitchFamily="34" charset="0"/>
              <a:cs typeface="Arial" panose="020B0604020202020204" pitchFamily="34" charset="0"/>
            </a:rPr>
            <a:t>geen 100% garantie</a:t>
          </a:r>
          <a:endParaRPr lang="en-US" sz="3200" dirty="0">
            <a:solidFill>
              <a:schemeClr val="accent1"/>
            </a:solidFill>
            <a:latin typeface="Arial" panose="020B0604020202020204" pitchFamily="34" charset="0"/>
            <a:cs typeface="Arial" panose="020B0604020202020204" pitchFamily="34" charset="0"/>
          </a:endParaRPr>
        </a:p>
      </dgm:t>
    </dgm:pt>
    <dgm:pt modelId="{D027CD68-3902-4B64-B0E9-244364E6BB6B}" type="parTrans" cxnId="{4BE5F704-FC21-48E9-BABB-308C968CE9F6}">
      <dgm:prSet/>
      <dgm:spPr/>
      <dgm:t>
        <a:bodyPr/>
        <a:lstStyle/>
        <a:p>
          <a:endParaRPr lang="en-US"/>
        </a:p>
      </dgm:t>
    </dgm:pt>
    <dgm:pt modelId="{2F43A474-3514-42CD-8EAB-A48B9ADC7CE6}" type="sibTrans" cxnId="{4BE5F704-FC21-48E9-BABB-308C968CE9F6}">
      <dgm:prSet/>
      <dgm:spPr/>
      <dgm:t>
        <a:bodyPr/>
        <a:lstStyle/>
        <a:p>
          <a:endParaRPr lang="en-US"/>
        </a:p>
      </dgm:t>
    </dgm:pt>
    <dgm:pt modelId="{1F0F2A71-2572-4125-987D-59A4FB112E4C}">
      <dgm:prSet custT="1"/>
      <dgm:spPr/>
      <dgm:t>
        <a:bodyPr/>
        <a:lstStyle/>
        <a:p>
          <a:endParaRPr lang="nl-NL" sz="3200" b="1" dirty="0">
            <a:latin typeface="Arial" panose="020B0604020202020204" pitchFamily="34" charset="0"/>
            <a:cs typeface="Arial" panose="020B0604020202020204" pitchFamily="34" charset="0"/>
          </a:endParaRPr>
        </a:p>
        <a:p>
          <a:r>
            <a:rPr lang="nl-NL" sz="3200" b="1" dirty="0">
              <a:latin typeface="Arial" panose="020B0604020202020204" pitchFamily="34" charset="0"/>
              <a:cs typeface="Arial" panose="020B0604020202020204" pitchFamily="34" charset="0"/>
            </a:rPr>
            <a:t>wensen moeten </a:t>
          </a:r>
          <a:r>
            <a:rPr lang="nl-NL" sz="3200" b="1" dirty="0" err="1">
              <a:solidFill>
                <a:schemeClr val="accent1"/>
              </a:solidFill>
              <a:latin typeface="Arial" panose="020B0604020202020204" pitchFamily="34" charset="0"/>
              <a:cs typeface="Arial" panose="020B0604020202020204" pitchFamily="34" charset="0"/>
            </a:rPr>
            <a:t>roostertechnisch</a:t>
          </a:r>
          <a:r>
            <a:rPr lang="nl-NL" sz="3200" b="1" dirty="0">
              <a:solidFill>
                <a:schemeClr val="accent1"/>
              </a:solidFill>
              <a:latin typeface="Arial" panose="020B0604020202020204" pitchFamily="34" charset="0"/>
              <a:cs typeface="Arial" panose="020B0604020202020204" pitchFamily="34" charset="0"/>
            </a:rPr>
            <a:t> realiseerbaar</a:t>
          </a:r>
          <a:r>
            <a:rPr lang="nl-NL" sz="3200" b="1" dirty="0">
              <a:latin typeface="Arial" panose="020B0604020202020204" pitchFamily="34" charset="0"/>
              <a:cs typeface="Arial" panose="020B0604020202020204" pitchFamily="34" charset="0"/>
            </a:rPr>
            <a:t> zijn</a:t>
          </a:r>
          <a:endParaRPr lang="en-US" sz="3200" dirty="0">
            <a:latin typeface="Arial" panose="020B0604020202020204" pitchFamily="34" charset="0"/>
            <a:cs typeface="Arial" panose="020B0604020202020204" pitchFamily="34" charset="0"/>
          </a:endParaRPr>
        </a:p>
      </dgm:t>
    </dgm:pt>
    <dgm:pt modelId="{A5ADB51A-FEC7-42D7-87AD-30BA14B70341}" type="parTrans" cxnId="{CCC97D4D-D191-45D2-9031-D980D409C65D}">
      <dgm:prSet/>
      <dgm:spPr/>
      <dgm:t>
        <a:bodyPr/>
        <a:lstStyle/>
        <a:p>
          <a:endParaRPr lang="en-US"/>
        </a:p>
      </dgm:t>
    </dgm:pt>
    <dgm:pt modelId="{9AC0C832-03F3-47F9-A105-8770821201D0}" type="sibTrans" cxnId="{CCC97D4D-D191-45D2-9031-D980D409C65D}">
      <dgm:prSet/>
      <dgm:spPr/>
      <dgm:t>
        <a:bodyPr/>
        <a:lstStyle/>
        <a:p>
          <a:endParaRPr lang="en-US"/>
        </a:p>
      </dgm:t>
    </dgm:pt>
    <dgm:pt modelId="{7802946F-910F-4B74-AF14-725D4A6F02D7}" type="pres">
      <dgm:prSet presAssocID="{D3015EFD-E6E5-4E3B-B559-0F781546C440}" presName="vert0" presStyleCnt="0">
        <dgm:presLayoutVars>
          <dgm:dir/>
          <dgm:animOne val="branch"/>
          <dgm:animLvl val="lvl"/>
        </dgm:presLayoutVars>
      </dgm:prSet>
      <dgm:spPr/>
    </dgm:pt>
    <dgm:pt modelId="{2410E65D-55BD-41F9-8554-40628467A08E}" type="pres">
      <dgm:prSet presAssocID="{544143A1-8FE1-4BEA-8F0A-1B4643E4816D}" presName="thickLine" presStyleLbl="alignNode1" presStyleIdx="0" presStyleCnt="2"/>
      <dgm:spPr/>
    </dgm:pt>
    <dgm:pt modelId="{B92CE506-B2BE-4E49-B753-17F32D498BF0}" type="pres">
      <dgm:prSet presAssocID="{544143A1-8FE1-4BEA-8F0A-1B4643E4816D}" presName="horz1" presStyleCnt="0"/>
      <dgm:spPr/>
    </dgm:pt>
    <dgm:pt modelId="{4F8C2D64-4F8E-43C9-B52C-3255A9C2A81E}" type="pres">
      <dgm:prSet presAssocID="{544143A1-8FE1-4BEA-8F0A-1B4643E4816D}" presName="tx1" presStyleLbl="revTx" presStyleIdx="0" presStyleCnt="2"/>
      <dgm:spPr/>
    </dgm:pt>
    <dgm:pt modelId="{5213697F-B980-41B6-B2C3-F0D43F091AC9}" type="pres">
      <dgm:prSet presAssocID="{544143A1-8FE1-4BEA-8F0A-1B4643E4816D}" presName="vert1" presStyleCnt="0"/>
      <dgm:spPr/>
    </dgm:pt>
    <dgm:pt modelId="{E381141B-B8E4-40D9-B384-D39F0CE00B79}" type="pres">
      <dgm:prSet presAssocID="{1F0F2A71-2572-4125-987D-59A4FB112E4C}" presName="thickLine" presStyleLbl="alignNode1" presStyleIdx="1" presStyleCnt="2"/>
      <dgm:spPr/>
    </dgm:pt>
    <dgm:pt modelId="{66F30E2C-EF8C-4DD8-975D-28E31329DDC5}" type="pres">
      <dgm:prSet presAssocID="{1F0F2A71-2572-4125-987D-59A4FB112E4C}" presName="horz1" presStyleCnt="0"/>
      <dgm:spPr/>
    </dgm:pt>
    <dgm:pt modelId="{DD3BEFB6-F989-46B1-8E58-68B3B04ED4F2}" type="pres">
      <dgm:prSet presAssocID="{1F0F2A71-2572-4125-987D-59A4FB112E4C}" presName="tx1" presStyleLbl="revTx" presStyleIdx="1" presStyleCnt="2"/>
      <dgm:spPr/>
    </dgm:pt>
    <dgm:pt modelId="{D9750383-3A8B-4E67-A34C-857BC7C5A853}" type="pres">
      <dgm:prSet presAssocID="{1F0F2A71-2572-4125-987D-59A4FB112E4C}" presName="vert1" presStyleCnt="0"/>
      <dgm:spPr/>
    </dgm:pt>
  </dgm:ptLst>
  <dgm:cxnLst>
    <dgm:cxn modelId="{4BE5F704-FC21-48E9-BABB-308C968CE9F6}" srcId="{D3015EFD-E6E5-4E3B-B559-0F781546C440}" destId="{544143A1-8FE1-4BEA-8F0A-1B4643E4816D}" srcOrd="0" destOrd="0" parTransId="{D027CD68-3902-4B64-B0E9-244364E6BB6B}" sibTransId="{2F43A474-3514-42CD-8EAB-A48B9ADC7CE6}"/>
    <dgm:cxn modelId="{7F6B3F3C-FFAF-4BE0-834A-881C2537D227}" type="presOf" srcId="{1F0F2A71-2572-4125-987D-59A4FB112E4C}" destId="{DD3BEFB6-F989-46B1-8E58-68B3B04ED4F2}" srcOrd="0" destOrd="0" presId="urn:microsoft.com/office/officeart/2008/layout/LinedList"/>
    <dgm:cxn modelId="{CCC97D4D-D191-45D2-9031-D980D409C65D}" srcId="{D3015EFD-E6E5-4E3B-B559-0F781546C440}" destId="{1F0F2A71-2572-4125-987D-59A4FB112E4C}" srcOrd="1" destOrd="0" parTransId="{A5ADB51A-FEC7-42D7-87AD-30BA14B70341}" sibTransId="{9AC0C832-03F3-47F9-A105-8770821201D0}"/>
    <dgm:cxn modelId="{A036B17D-A3C6-4F4A-96EE-48E5C36B623D}" type="presOf" srcId="{D3015EFD-E6E5-4E3B-B559-0F781546C440}" destId="{7802946F-910F-4B74-AF14-725D4A6F02D7}" srcOrd="0" destOrd="0" presId="urn:microsoft.com/office/officeart/2008/layout/LinedList"/>
    <dgm:cxn modelId="{2924C6C1-5278-4294-B534-38E322A0E996}" type="presOf" srcId="{544143A1-8FE1-4BEA-8F0A-1B4643E4816D}" destId="{4F8C2D64-4F8E-43C9-B52C-3255A9C2A81E}" srcOrd="0" destOrd="0" presId="urn:microsoft.com/office/officeart/2008/layout/LinedList"/>
    <dgm:cxn modelId="{2C8E8A8B-3805-4288-BB64-E8FA37D06688}" type="presParOf" srcId="{7802946F-910F-4B74-AF14-725D4A6F02D7}" destId="{2410E65D-55BD-41F9-8554-40628467A08E}" srcOrd="0" destOrd="0" presId="urn:microsoft.com/office/officeart/2008/layout/LinedList"/>
    <dgm:cxn modelId="{712427A2-239B-4088-8F23-D1EAEC31EFB0}" type="presParOf" srcId="{7802946F-910F-4B74-AF14-725D4A6F02D7}" destId="{B92CE506-B2BE-4E49-B753-17F32D498BF0}" srcOrd="1" destOrd="0" presId="urn:microsoft.com/office/officeart/2008/layout/LinedList"/>
    <dgm:cxn modelId="{FDA7890D-B449-4082-868E-6DEEE19E038B}" type="presParOf" srcId="{B92CE506-B2BE-4E49-B753-17F32D498BF0}" destId="{4F8C2D64-4F8E-43C9-B52C-3255A9C2A81E}" srcOrd="0" destOrd="0" presId="urn:microsoft.com/office/officeart/2008/layout/LinedList"/>
    <dgm:cxn modelId="{17B64CD2-D14C-4CA3-A774-DD85132DADEA}" type="presParOf" srcId="{B92CE506-B2BE-4E49-B753-17F32D498BF0}" destId="{5213697F-B980-41B6-B2C3-F0D43F091AC9}" srcOrd="1" destOrd="0" presId="urn:microsoft.com/office/officeart/2008/layout/LinedList"/>
    <dgm:cxn modelId="{DF3E7C2B-0E85-4295-BC92-1476911770D1}" type="presParOf" srcId="{7802946F-910F-4B74-AF14-725D4A6F02D7}" destId="{E381141B-B8E4-40D9-B384-D39F0CE00B79}" srcOrd="2" destOrd="0" presId="urn:microsoft.com/office/officeart/2008/layout/LinedList"/>
    <dgm:cxn modelId="{1E630C08-566C-4320-9DC0-B31422D9D3F2}" type="presParOf" srcId="{7802946F-910F-4B74-AF14-725D4A6F02D7}" destId="{66F30E2C-EF8C-4DD8-975D-28E31329DDC5}" srcOrd="3" destOrd="0" presId="urn:microsoft.com/office/officeart/2008/layout/LinedList"/>
    <dgm:cxn modelId="{9FFB8D0A-F704-4007-A9E8-14AFCAF14A56}" type="presParOf" srcId="{66F30E2C-EF8C-4DD8-975D-28E31329DDC5}" destId="{DD3BEFB6-F989-46B1-8E58-68B3B04ED4F2}" srcOrd="0" destOrd="0" presId="urn:microsoft.com/office/officeart/2008/layout/LinedList"/>
    <dgm:cxn modelId="{7A83ED8C-038D-4C2B-8958-90A962634D7D}" type="presParOf" srcId="{66F30E2C-EF8C-4DD8-975D-28E31329DDC5}" destId="{D9750383-3A8B-4E67-A34C-857BC7C5A8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A1778-DAE3-4ADF-94E3-9D85E36C270F}">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5FA9A-C308-4D0E-9F48-C2371C394EC9}">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en-US" sz="3200" b="1" kern="1200" dirty="0">
            <a:latin typeface="Arial" panose="020B06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3200" b="1" kern="1200" dirty="0" err="1">
              <a:solidFill>
                <a:schemeClr val="accent1"/>
              </a:solidFill>
              <a:latin typeface="Arial" panose="020B0604020202020204" pitchFamily="34" charset="0"/>
              <a:cs typeface="Arial" panose="020B0604020202020204" pitchFamily="34" charset="0"/>
            </a:rPr>
            <a:t>wi</a:t>
          </a:r>
          <a:r>
            <a:rPr lang="en-US" sz="3200" b="1" kern="1200" dirty="0">
              <a:solidFill>
                <a:schemeClr val="accent1"/>
              </a:solidFill>
              <a:latin typeface="Arial" panose="020B0604020202020204" pitchFamily="34" charset="0"/>
              <a:cs typeface="Arial" panose="020B0604020202020204" pitchFamily="34" charset="0"/>
            </a:rPr>
            <a:t>-d</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kan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alleen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gekozen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worden</a:t>
          </a:r>
          <a:r>
            <a:rPr lang="en-US" sz="3200" b="1" kern="1200" dirty="0">
              <a:latin typeface="Arial" panose="020B0604020202020204" pitchFamily="34" charset="0"/>
              <a:cs typeface="Arial" panose="020B0604020202020204" pitchFamily="34" charset="0"/>
            </a:rPr>
            <a:t> in </a:t>
          </a:r>
          <a:r>
            <a:rPr lang="en-US" sz="3200" b="1" kern="1200" dirty="0" err="1">
              <a:latin typeface="Arial" panose="020B0604020202020204" pitchFamily="34" charset="0"/>
              <a:cs typeface="Arial" panose="020B0604020202020204" pitchFamily="34" charset="0"/>
            </a:rPr>
            <a:t>combinatie</a:t>
          </a:r>
          <a:r>
            <a:rPr lang="en-US" sz="3200" b="1" kern="1200" dirty="0">
              <a:latin typeface="Arial" panose="020B0604020202020204" pitchFamily="34" charset="0"/>
              <a:cs typeface="Arial" panose="020B0604020202020204" pitchFamily="34" charset="0"/>
            </a:rPr>
            <a:t> met </a:t>
          </a:r>
          <a:r>
            <a:rPr lang="en-US" sz="3200" b="1" kern="1200" dirty="0" err="1">
              <a:solidFill>
                <a:schemeClr val="accent1"/>
              </a:solidFill>
              <a:latin typeface="Arial" panose="020B0604020202020204" pitchFamily="34" charset="0"/>
              <a:cs typeface="Arial" panose="020B0604020202020204" pitchFamily="34" charset="0"/>
            </a:rPr>
            <a:t>wi</a:t>
          </a:r>
          <a:r>
            <a:rPr lang="en-US" sz="3200" b="1" kern="1200" dirty="0">
              <a:solidFill>
                <a:schemeClr val="accent1"/>
              </a:solidFill>
              <a:latin typeface="Arial" panose="020B0604020202020204" pitchFamily="34" charset="0"/>
              <a:cs typeface="Arial" panose="020B0604020202020204" pitchFamily="34" charset="0"/>
            </a:rPr>
            <a:t>-b</a:t>
          </a:r>
          <a:r>
            <a:rPr lang="en-US" sz="3200" b="1" kern="1200" dirty="0">
              <a:latin typeface="Arial" panose="020B0604020202020204" pitchFamily="34" charset="0"/>
              <a:cs typeface="Arial" panose="020B0604020202020204" pitchFamily="34" charset="0"/>
            </a:rPr>
            <a:t>.</a:t>
          </a:r>
          <a:endParaRPr lang="en-US" sz="3200" kern="1200" dirty="0">
            <a:latin typeface="Arial" panose="020B0604020202020204" pitchFamily="34" charset="0"/>
            <a:cs typeface="Arial" panose="020B0604020202020204" pitchFamily="34" charset="0"/>
          </a:endParaRPr>
        </a:p>
      </dsp:txBody>
      <dsp:txXfrm>
        <a:off x="0" y="0"/>
        <a:ext cx="6900512" cy="2768070"/>
      </dsp:txXfrm>
    </dsp:sp>
    <dsp:sp modelId="{E3358F98-9698-42B7-A6A8-99C7E5BB9328}">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4F958-495B-4364-AA7B-C076D4252083}">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en-US" sz="3200" b="1" kern="1200" dirty="0">
            <a:latin typeface="Arial" panose="020B06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3200" b="1" kern="1200" dirty="0" err="1">
              <a:latin typeface="Arial" panose="020B0604020202020204" pitchFamily="34" charset="0"/>
              <a:cs typeface="Arial" panose="020B0604020202020204" pitchFamily="34" charset="0"/>
            </a:rPr>
            <a:t>Kies</a:t>
          </a:r>
          <a:r>
            <a:rPr lang="en-US" sz="3200" b="1" kern="1200" dirty="0">
              <a:latin typeface="Arial" panose="020B0604020202020204" pitchFamily="34" charset="0"/>
              <a:cs typeface="Arial" panose="020B0604020202020204" pitchFamily="34" charset="0"/>
            </a:rPr>
            <a:t> je in het </a:t>
          </a:r>
          <a:r>
            <a:rPr lang="en-US" sz="3200" b="1" kern="1200" dirty="0" err="1">
              <a:latin typeface="Arial" panose="020B0604020202020204" pitchFamily="34" charset="0"/>
              <a:cs typeface="Arial" panose="020B0604020202020204" pitchFamily="34" charset="0"/>
            </a:rPr>
            <a:t>profielkeuzedeel</a:t>
          </a:r>
          <a:r>
            <a:rPr lang="en-US" sz="3200" b="1" kern="1200" dirty="0">
              <a:latin typeface="Arial" panose="020B0604020202020204" pitchFamily="34" charset="0"/>
              <a:cs typeface="Arial" panose="020B0604020202020204" pitchFamily="34" charset="0"/>
            </a:rPr>
            <a:t> van CM </a:t>
          </a:r>
          <a:r>
            <a:rPr lang="en-US" sz="3200" b="1" kern="1200" dirty="0" err="1">
              <a:latin typeface="Arial" panose="020B0604020202020204" pitchFamily="34" charset="0"/>
              <a:cs typeface="Arial" panose="020B0604020202020204" pitchFamily="34" charset="0"/>
            </a:rPr>
            <a:t>voor</a:t>
          </a:r>
          <a:r>
            <a:rPr lang="en-US" sz="3200" b="1" kern="1200" dirty="0">
              <a:latin typeface="Arial" panose="020B0604020202020204" pitchFamily="34" charset="0"/>
              <a:cs typeface="Arial" panose="020B0604020202020204" pitchFamily="34" charset="0"/>
            </a:rPr>
            <a:t> </a:t>
          </a:r>
          <a:r>
            <a:rPr lang="en-US" sz="3200" b="1" kern="1200" dirty="0" err="1">
              <a:solidFill>
                <a:schemeClr val="accent1"/>
              </a:solidFill>
              <a:latin typeface="Arial" panose="020B0604020202020204" pitchFamily="34" charset="0"/>
              <a:cs typeface="Arial" panose="020B0604020202020204" pitchFamily="34" charset="0"/>
            </a:rPr>
            <a:t>kbv</a:t>
          </a:r>
          <a:r>
            <a:rPr lang="en-US" sz="3200" b="1" kern="1200" dirty="0">
              <a:latin typeface="Arial" panose="020B0604020202020204" pitchFamily="34" charset="0"/>
              <a:cs typeface="Arial" panose="020B0604020202020204" pitchFamily="34" charset="0"/>
            </a:rPr>
            <a:t> of </a:t>
          </a:r>
          <a:r>
            <a:rPr lang="en-US" sz="3200" b="1" kern="1200" dirty="0" err="1">
              <a:solidFill>
                <a:schemeClr val="accent1"/>
              </a:solidFill>
              <a:latin typeface="Arial" panose="020B0604020202020204" pitchFamily="34" charset="0"/>
              <a:cs typeface="Arial" panose="020B0604020202020204" pitchFamily="34" charset="0"/>
            </a:rPr>
            <a:t>muziek</a:t>
          </a:r>
          <a:r>
            <a:rPr lang="en-US" sz="3200" b="1" kern="1200" dirty="0">
              <a:latin typeface="Arial" panose="020B0604020202020204" pitchFamily="34" charset="0"/>
              <a:cs typeface="Arial" panose="020B0604020202020204" pitchFamily="34" charset="0"/>
            </a:rPr>
            <a:t>, dan </a:t>
          </a:r>
          <a:r>
            <a:rPr lang="en-US" sz="3200" b="1" kern="1200" dirty="0" err="1">
              <a:latin typeface="Arial" panose="020B0604020202020204" pitchFamily="34" charset="0"/>
              <a:cs typeface="Arial" panose="020B0604020202020204" pitchFamily="34" charset="0"/>
            </a:rPr>
            <a:t>kun</a:t>
          </a:r>
          <a:r>
            <a:rPr lang="en-US" sz="3200" b="1" kern="1200" dirty="0">
              <a:latin typeface="Arial" panose="020B0604020202020204" pitchFamily="34" charset="0"/>
              <a:cs typeface="Arial" panose="020B0604020202020204" pitchFamily="34" charset="0"/>
            </a:rPr>
            <a:t> je in het </a:t>
          </a:r>
          <a:r>
            <a:rPr lang="en-US" sz="3200" b="1" kern="1200" dirty="0" err="1">
              <a:latin typeface="Arial" panose="020B0604020202020204" pitchFamily="34" charset="0"/>
              <a:cs typeface="Arial" panose="020B0604020202020204" pitchFamily="34" charset="0"/>
            </a:rPr>
            <a:t>vrije</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deel</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niet</a:t>
          </a:r>
          <a:r>
            <a:rPr lang="en-US" sz="3200" b="1" kern="1200" dirty="0">
              <a:latin typeface="Arial" panose="020B0604020202020204" pitchFamily="34" charset="0"/>
              <a:cs typeface="Arial" panose="020B0604020202020204" pitchFamily="34" charset="0"/>
            </a:rPr>
            <a:t> de </a:t>
          </a:r>
          <a:r>
            <a:rPr lang="en-US" sz="3200" b="1" kern="1200" dirty="0" err="1">
              <a:latin typeface="Arial" panose="020B0604020202020204" pitchFamily="34" charset="0"/>
              <a:cs typeface="Arial" panose="020B0604020202020204" pitchFamily="34" charset="0"/>
            </a:rPr>
            <a:t>ander</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erbij</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kiezen</a:t>
          </a:r>
          <a:r>
            <a:rPr lang="en-US" sz="3200" b="1" kern="1200" dirty="0">
              <a:latin typeface="Arial" panose="020B0604020202020204" pitchFamily="34" charset="0"/>
              <a:cs typeface="Arial" panose="020B0604020202020204" pitchFamily="34" charset="0"/>
            </a:rPr>
            <a:t>.</a:t>
          </a:r>
          <a:endParaRPr lang="en-US" sz="3200" kern="1200" dirty="0">
            <a:latin typeface="Arial" panose="020B0604020202020204" pitchFamily="34" charset="0"/>
            <a:cs typeface="Arial" panose="020B0604020202020204" pitchFamily="34" charset="0"/>
          </a:endParaRPr>
        </a:p>
      </dsp:txBody>
      <dsp:txXfrm>
        <a:off x="0" y="2768070"/>
        <a:ext cx="6900512" cy="2768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E65D-55BD-41F9-8554-40628467A08E}">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8C2D64-4F8E-43C9-B52C-3255A9C2A81E}">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nl-NL" sz="3200" b="1" kern="1200" dirty="0">
            <a:latin typeface="Arial" panose="020B06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nl-NL" sz="3200" b="1" kern="1200" dirty="0">
              <a:latin typeface="Arial" panose="020B0604020202020204" pitchFamily="34" charset="0"/>
              <a:cs typeface="Arial" panose="020B0604020202020204" pitchFamily="34" charset="0"/>
            </a:rPr>
            <a:t>je keuzevak in het vrije deel biedt                          </a:t>
          </a:r>
          <a:r>
            <a:rPr lang="nl-NL" sz="3200" b="1" kern="1200" dirty="0">
              <a:solidFill>
                <a:schemeClr val="accent1"/>
              </a:solidFill>
              <a:latin typeface="Arial" panose="020B0604020202020204" pitchFamily="34" charset="0"/>
              <a:cs typeface="Arial" panose="020B0604020202020204" pitchFamily="34" charset="0"/>
            </a:rPr>
            <a:t>geen 100% garantie</a:t>
          </a:r>
          <a:endParaRPr lang="en-US" sz="3200" kern="1200" dirty="0">
            <a:solidFill>
              <a:schemeClr val="accent1"/>
            </a:solidFill>
            <a:latin typeface="Arial" panose="020B0604020202020204" pitchFamily="34" charset="0"/>
            <a:cs typeface="Arial" panose="020B0604020202020204" pitchFamily="34" charset="0"/>
          </a:endParaRPr>
        </a:p>
      </dsp:txBody>
      <dsp:txXfrm>
        <a:off x="0" y="0"/>
        <a:ext cx="6900512" cy="2768070"/>
      </dsp:txXfrm>
    </dsp:sp>
    <dsp:sp modelId="{E381141B-B8E4-40D9-B384-D39F0CE00B79}">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3BEFB6-F989-46B1-8E58-68B3B04ED4F2}">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nl-NL" sz="3200" b="1" kern="1200" dirty="0">
            <a:latin typeface="Arial" panose="020B06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nl-NL" sz="3200" b="1" kern="1200" dirty="0">
              <a:latin typeface="Arial" panose="020B0604020202020204" pitchFamily="34" charset="0"/>
              <a:cs typeface="Arial" panose="020B0604020202020204" pitchFamily="34" charset="0"/>
            </a:rPr>
            <a:t>wensen moeten </a:t>
          </a:r>
          <a:r>
            <a:rPr lang="nl-NL" sz="3200" b="1" kern="1200" dirty="0" err="1">
              <a:solidFill>
                <a:schemeClr val="accent1"/>
              </a:solidFill>
              <a:latin typeface="Arial" panose="020B0604020202020204" pitchFamily="34" charset="0"/>
              <a:cs typeface="Arial" panose="020B0604020202020204" pitchFamily="34" charset="0"/>
            </a:rPr>
            <a:t>roostertechnisch</a:t>
          </a:r>
          <a:r>
            <a:rPr lang="nl-NL" sz="3200" b="1" kern="1200" dirty="0">
              <a:solidFill>
                <a:schemeClr val="accent1"/>
              </a:solidFill>
              <a:latin typeface="Arial" panose="020B0604020202020204" pitchFamily="34" charset="0"/>
              <a:cs typeface="Arial" panose="020B0604020202020204" pitchFamily="34" charset="0"/>
            </a:rPr>
            <a:t> realiseerbaar</a:t>
          </a:r>
          <a:r>
            <a:rPr lang="nl-NL" sz="3200" b="1" kern="1200" dirty="0">
              <a:latin typeface="Arial" panose="020B0604020202020204" pitchFamily="34" charset="0"/>
              <a:cs typeface="Arial" panose="020B0604020202020204" pitchFamily="34" charset="0"/>
            </a:rPr>
            <a:t> zijn</a:t>
          </a:r>
          <a:endParaRPr lang="en-US" sz="3200" kern="1200" dirty="0">
            <a:latin typeface="Arial" panose="020B0604020202020204" pitchFamily="34" charset="0"/>
            <a:cs typeface="Arial" panose="020B0604020202020204" pitchFamily="34" charset="0"/>
          </a:endParaRPr>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2E57B-5FE8-C54D-893C-1C66EDEDF762}" type="datetimeFigureOut">
              <a:rPr lang="nl-NL" smtClean="0"/>
              <a:t>7-1-2024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BEB22-F22F-A34B-B82D-25668A87C61F}" type="slidenum">
              <a:rPr lang="nl-NL" smtClean="0"/>
              <a:t>‹nr.›</a:t>
            </a:fld>
            <a:endParaRPr lang="nl-NL"/>
          </a:p>
        </p:txBody>
      </p:sp>
    </p:spTree>
    <p:extLst>
      <p:ext uri="{BB962C8B-B14F-4D97-AF65-F5344CB8AC3E}">
        <p14:creationId xmlns:p14="http://schemas.microsoft.com/office/powerpoint/2010/main" val="116889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604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A22717-EC6C-447D-B70F-1A654FC7058E}" type="slidenum">
              <a:rPr lang="nl-NL" altLang="nl-NL" smtClean="0">
                <a:latin typeface="Arial" charset="0"/>
              </a:rPr>
              <a:pPr eaLnBrk="1" hangingPunct="1">
                <a:spcBef>
                  <a:spcPct val="0"/>
                </a:spcBef>
              </a:pPr>
              <a:t>1</a:t>
            </a:fld>
            <a:endParaRPr lang="nl-NL" altLang="nl-NL" dirty="0">
              <a:latin typeface="Arial" charset="0"/>
            </a:endParaRPr>
          </a:p>
        </p:txBody>
      </p:sp>
    </p:spTree>
    <p:extLst>
      <p:ext uri="{BB962C8B-B14F-4D97-AF65-F5344CB8AC3E}">
        <p14:creationId xmlns:p14="http://schemas.microsoft.com/office/powerpoint/2010/main" val="70785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NG doe je als je belangstelling hebt voor </a:t>
            </a:r>
            <a:r>
              <a:rPr lang="nl-NL" altLang="nl-NL" b="1" dirty="0"/>
              <a:t>mensen, dieren en planten</a:t>
            </a:r>
            <a:r>
              <a:rPr lang="nl-NL" altLang="nl-NL" dirty="0"/>
              <a:t>. NG is ook een goed profiel voor milieu-opleidingen. In het milieu komen mensen, dieren en planten tenslotte samen.</a:t>
            </a:r>
          </a:p>
          <a:p>
            <a:pPr eaLnBrk="1" hangingPunct="1">
              <a:spcBef>
                <a:spcPct val="0"/>
              </a:spcBef>
            </a:pPr>
            <a:r>
              <a:rPr lang="nl-NL" altLang="nl-NL" dirty="0"/>
              <a:t>Houd wel in de gaten wanneer natuurkunde nodig is voor je vervolgopleiding. Als je aardrijkskunde in plaats van natuurkunde kiest, dan valt een aantal keuzemogelijkheden af.</a:t>
            </a:r>
          </a:p>
          <a:p>
            <a:pPr eaLnBrk="1" hangingPunct="1">
              <a:spcBef>
                <a:spcPct val="0"/>
              </a:spcBef>
            </a:pPr>
            <a:r>
              <a:rPr lang="nl-NL" altLang="nl-NL" dirty="0"/>
              <a:t>Sectoren die erbij passen zijn </a:t>
            </a:r>
            <a:r>
              <a:rPr lang="nl-NL" altLang="nl-NL" b="1" dirty="0"/>
              <a:t>Aarde &amp; Milieu (Natuur) </a:t>
            </a:r>
            <a:r>
              <a:rPr lang="nl-NL" altLang="nl-NL" dirty="0"/>
              <a:t>en </a:t>
            </a:r>
            <a:r>
              <a:rPr lang="nl-NL" altLang="nl-NL" b="1" dirty="0"/>
              <a:t>Gezondheid</a:t>
            </a:r>
            <a:r>
              <a:rPr lang="nl-NL" altLang="nl-NL" dirty="0"/>
              <a:t>. Techniek en Exact &amp; Informatica passen nog aardig bij NG.</a:t>
            </a:r>
          </a:p>
        </p:txBody>
      </p:sp>
      <p:sp>
        <p:nvSpPr>
          <p:cNvPr id="737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78F08F-D92D-4CBF-95CF-CEDAB2D3C4E8}"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659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EM is heel geschikt voor opleidingen en beroepen in de sectoren</a:t>
            </a:r>
          </a:p>
          <a:p>
            <a:pPr eaLnBrk="1" hangingPunct="1">
              <a:spcBef>
                <a:spcPct val="0"/>
              </a:spcBef>
            </a:pPr>
            <a:r>
              <a:rPr lang="nl-NL" altLang="nl-NL" b="1" dirty="0"/>
              <a:t>Economie &amp; Bedrijf</a:t>
            </a:r>
            <a:r>
              <a:rPr lang="nl-NL" altLang="nl-NL" dirty="0"/>
              <a:t>, (Taal) &amp; </a:t>
            </a:r>
            <a:r>
              <a:rPr lang="nl-NL" altLang="nl-NL" b="1" dirty="0"/>
              <a:t>Communicatie</a:t>
            </a:r>
            <a:r>
              <a:rPr lang="nl-NL" altLang="nl-NL" dirty="0"/>
              <a:t> en </a:t>
            </a:r>
            <a:r>
              <a:rPr lang="nl-NL" altLang="nl-NL" b="1" dirty="0"/>
              <a:t>Recht &amp; Bestuur</a:t>
            </a:r>
            <a:r>
              <a:rPr lang="nl-NL" altLang="nl-NL" dirty="0"/>
              <a:t>.</a:t>
            </a:r>
          </a:p>
        </p:txBody>
      </p:sp>
      <p:sp>
        <p:nvSpPr>
          <p:cNvPr id="747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39A2504-C951-4650-BDEE-F37659994F11}" type="slidenum">
              <a:rPr lang="nl-NL" altLang="nl-NL" smtClean="0">
                <a:latin typeface="Arial" charset="0"/>
              </a:rPr>
              <a:pPr eaLnBrk="1" hangingPunct="1">
                <a:spcBef>
                  <a:spcPct val="0"/>
                </a:spcBef>
              </a:pPr>
              <a:t>11</a:t>
            </a:fld>
            <a:endParaRPr lang="nl-NL" altLang="nl-NL">
              <a:latin typeface="Arial" charset="0"/>
            </a:endParaRPr>
          </a:p>
        </p:txBody>
      </p:sp>
    </p:spTree>
    <p:extLst>
      <p:ext uri="{BB962C8B-B14F-4D97-AF65-F5344CB8AC3E}">
        <p14:creationId xmlns:p14="http://schemas.microsoft.com/office/powerpoint/2010/main" val="389519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CM is heel geschikt voor opleidingen en beroepen in de sectoren</a:t>
            </a:r>
          </a:p>
          <a:p>
            <a:pPr eaLnBrk="1" hangingPunct="1">
              <a:spcBef>
                <a:spcPct val="0"/>
              </a:spcBef>
            </a:pPr>
            <a:r>
              <a:rPr lang="nl-NL" altLang="nl-NL" b="1" dirty="0"/>
              <a:t>Gedrag &amp; Maatschappij</a:t>
            </a:r>
            <a:r>
              <a:rPr lang="nl-NL" altLang="nl-NL" dirty="0"/>
              <a:t>, </a:t>
            </a:r>
            <a:r>
              <a:rPr lang="nl-NL" altLang="nl-NL" b="1" dirty="0"/>
              <a:t>Kunst &amp; Cultuur</a:t>
            </a:r>
            <a:r>
              <a:rPr lang="nl-NL" altLang="nl-NL" dirty="0"/>
              <a:t>,</a:t>
            </a:r>
          </a:p>
          <a:p>
            <a:pPr eaLnBrk="1" hangingPunct="1">
              <a:spcBef>
                <a:spcPct val="0"/>
              </a:spcBef>
            </a:pPr>
            <a:r>
              <a:rPr lang="nl-NL" altLang="nl-NL" b="1" dirty="0"/>
              <a:t>Onderwijs &amp; Opvoeding</a:t>
            </a:r>
            <a:r>
              <a:rPr lang="nl-NL" altLang="nl-NL" dirty="0"/>
              <a:t> en </a:t>
            </a:r>
            <a:r>
              <a:rPr lang="nl-NL" altLang="nl-NL" b="1" dirty="0"/>
              <a:t>Taal &amp; Communicatie</a:t>
            </a:r>
            <a:r>
              <a:rPr lang="nl-NL" altLang="nl-NL" dirty="0"/>
              <a:t>.</a:t>
            </a:r>
          </a:p>
        </p:txBody>
      </p:sp>
      <p:sp>
        <p:nvSpPr>
          <p:cNvPr id="757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6B706B-33C0-4136-89E0-04FBA1B1EA5C}" type="slidenum">
              <a:rPr lang="nl-NL" altLang="nl-NL" smtClean="0">
                <a:latin typeface="Arial" charset="0"/>
              </a:rPr>
              <a:pPr eaLnBrk="1" hangingPunct="1">
                <a:spcBef>
                  <a:spcPct val="0"/>
                </a:spcBef>
              </a:pPr>
              <a:t>12</a:t>
            </a:fld>
            <a:endParaRPr lang="nl-NL" altLang="nl-NL">
              <a:latin typeface="Arial" charset="0"/>
            </a:endParaRPr>
          </a:p>
        </p:txBody>
      </p:sp>
    </p:spTree>
    <p:extLst>
      <p:ext uri="{BB962C8B-B14F-4D97-AF65-F5344CB8AC3E}">
        <p14:creationId xmlns:p14="http://schemas.microsoft.com/office/powerpoint/2010/main" val="226598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Bij het maken van een keuze moet je ook nog rekening houden met de </a:t>
            </a:r>
            <a:r>
              <a:rPr lang="nl-NL" altLang="nl-NL" b="1" dirty="0"/>
              <a:t>exameneisen</a:t>
            </a:r>
            <a:r>
              <a:rPr lang="nl-NL" altLang="nl-NL" dirty="0"/>
              <a:t>. Hou daar rekening mee bij het kiezen van bijvoorbeeld WISKUNDE, maar natuurlijk ook bij het kiezen van andere vakken.</a:t>
            </a:r>
          </a:p>
          <a:p>
            <a:pPr eaLnBrk="1" hangingPunct="1">
              <a:spcBef>
                <a:spcPct val="0"/>
              </a:spcBef>
            </a:pPr>
            <a:endParaRPr lang="en-US" altLang="nl-NL" dirty="0"/>
          </a:p>
          <a:p>
            <a:pPr eaLnBrk="1" hangingPunct="1">
              <a:spcBef>
                <a:spcPct val="0"/>
              </a:spcBef>
            </a:pPr>
            <a:r>
              <a:rPr lang="en-US" altLang="nl-NL" dirty="0"/>
              <a:t>SE</a:t>
            </a:r>
            <a:r>
              <a:rPr lang="en-US" altLang="nl-NL" baseline="0" dirty="0"/>
              <a:t> = </a:t>
            </a:r>
            <a:r>
              <a:rPr lang="en-US" altLang="nl-NL" baseline="0" dirty="0" err="1"/>
              <a:t>schoolexamen</a:t>
            </a:r>
            <a:endParaRPr lang="en-US" altLang="nl-NL" baseline="0" dirty="0"/>
          </a:p>
          <a:p>
            <a:pPr eaLnBrk="1" hangingPunct="1">
              <a:spcBef>
                <a:spcPct val="0"/>
              </a:spcBef>
            </a:pPr>
            <a:r>
              <a:rPr lang="en-US" altLang="nl-NL" baseline="0" dirty="0"/>
              <a:t>CE = </a:t>
            </a:r>
            <a:r>
              <a:rPr lang="en-US" altLang="nl-NL" baseline="0" dirty="0" err="1"/>
              <a:t>centraal</a:t>
            </a:r>
            <a:r>
              <a:rPr lang="en-US" altLang="nl-NL" baseline="0" dirty="0"/>
              <a:t> </a:t>
            </a:r>
            <a:r>
              <a:rPr lang="en-US" altLang="nl-NL" baseline="0" dirty="0" err="1"/>
              <a:t>examen</a:t>
            </a:r>
            <a:endParaRPr lang="nl-NL" altLang="nl-NL" dirty="0"/>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DC41C-D174-4862-9267-106BE500CECB}" type="slidenum">
              <a:rPr lang="nl-NL" altLang="nl-NL" smtClean="0">
                <a:latin typeface="Arial" charset="0"/>
              </a:rPr>
              <a:pPr eaLnBrk="1" hangingPunct="1">
                <a:spcBef>
                  <a:spcPct val="0"/>
                </a:spcBef>
              </a:pPr>
              <a:t>13</a:t>
            </a:fld>
            <a:endParaRPr lang="nl-NL" altLang="nl-NL">
              <a:latin typeface="Arial" charset="0"/>
            </a:endParaRPr>
          </a:p>
        </p:txBody>
      </p:sp>
    </p:spTree>
    <p:extLst>
      <p:ext uri="{BB962C8B-B14F-4D97-AF65-F5344CB8AC3E}">
        <p14:creationId xmlns:p14="http://schemas.microsoft.com/office/powerpoint/2010/main" val="3036843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De profielkeuze bestaat uit drie onderdelen:</a:t>
            </a:r>
          </a:p>
          <a:p>
            <a:pPr eaLnBrk="1" hangingPunct="1">
              <a:spcBef>
                <a:spcPct val="0"/>
              </a:spcBef>
            </a:pPr>
            <a:r>
              <a:rPr lang="nl-NL" altLang="nl-NL" dirty="0"/>
              <a:t>gemeenschappelijke deel: voor iedereen verplicht</a:t>
            </a:r>
          </a:p>
          <a:p>
            <a:pPr eaLnBrk="1" hangingPunct="1">
              <a:spcBef>
                <a:spcPct val="0"/>
              </a:spcBef>
            </a:pPr>
            <a:r>
              <a:rPr lang="nl-NL" altLang="nl-NL" dirty="0"/>
              <a:t>profieldeel: vakken kenmerkend voor het profiel</a:t>
            </a:r>
          </a:p>
          <a:p>
            <a:pPr eaLnBrk="1" hangingPunct="1">
              <a:spcBef>
                <a:spcPct val="0"/>
              </a:spcBef>
            </a:pPr>
            <a:r>
              <a:rPr lang="nl-NL" altLang="nl-NL" dirty="0"/>
              <a:t>vrije deel: vak dat niet perse bij je profiel past</a:t>
            </a:r>
          </a:p>
          <a:p>
            <a:pPr eaLnBrk="1" hangingPunct="1">
              <a:spcBef>
                <a:spcPct val="0"/>
              </a:spcBef>
            </a:pPr>
            <a:r>
              <a:rPr lang="nl-NL" altLang="nl-NL" dirty="0"/>
              <a:t> </a:t>
            </a:r>
          </a:p>
          <a:p>
            <a:pPr eaLnBrk="1" hangingPunct="1">
              <a:spcBef>
                <a:spcPct val="0"/>
              </a:spcBef>
            </a:pPr>
            <a:r>
              <a:rPr lang="nl-NL" altLang="nl-NL" b="1" dirty="0"/>
              <a:t>Profielwerkstuk is een verplicht onderdeel van het examen</a:t>
            </a:r>
            <a:r>
              <a:rPr lang="nl-NL" altLang="nl-NL" dirty="0"/>
              <a:t>.</a:t>
            </a:r>
          </a:p>
        </p:txBody>
      </p:sp>
      <p:sp>
        <p:nvSpPr>
          <p:cNvPr id="778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E4F450-0B15-4864-8955-9D4681B034FD}" type="slidenum">
              <a:rPr lang="nl-NL" altLang="nl-NL" smtClean="0">
                <a:latin typeface="Arial" charset="0"/>
              </a:rPr>
              <a:pPr eaLnBrk="1" hangingPunct="1">
                <a:spcBef>
                  <a:spcPct val="0"/>
                </a:spcBef>
              </a:pPr>
              <a:t>14</a:t>
            </a:fld>
            <a:endParaRPr lang="nl-NL" altLang="nl-NL">
              <a:latin typeface="Arial" charset="0"/>
            </a:endParaRPr>
          </a:p>
        </p:txBody>
      </p:sp>
    </p:spTree>
    <p:extLst>
      <p:ext uri="{BB962C8B-B14F-4D97-AF65-F5344CB8AC3E}">
        <p14:creationId xmlns:p14="http://schemas.microsoft.com/office/powerpoint/2010/main" val="155926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dirty="0"/>
              <a:t>CKV, GD </a:t>
            </a:r>
            <a:r>
              <a:rPr lang="en-US" altLang="nl-NL" dirty="0" err="1"/>
              <a:t>en</a:t>
            </a:r>
            <a:r>
              <a:rPr lang="en-US" altLang="nl-NL" dirty="0"/>
              <a:t> </a:t>
            </a:r>
            <a:r>
              <a:rPr lang="en-US" altLang="nl-NL" dirty="0" err="1"/>
              <a:t>worden</a:t>
            </a:r>
            <a:r>
              <a:rPr lang="en-US" altLang="nl-NL" dirty="0"/>
              <a:t> </a:t>
            </a:r>
            <a:r>
              <a:rPr lang="en-US" altLang="nl-NL" dirty="0" err="1"/>
              <a:t>alleen</a:t>
            </a:r>
            <a:r>
              <a:rPr lang="en-US" altLang="nl-NL" dirty="0"/>
              <a:t> in H4 </a:t>
            </a:r>
            <a:r>
              <a:rPr lang="en-US" altLang="nl-NL" dirty="0" err="1"/>
              <a:t>gegeven</a:t>
            </a:r>
            <a:r>
              <a:rPr lang="en-US" altLang="nl-NL" dirty="0"/>
              <a:t>, MA </a:t>
            </a:r>
            <a:r>
              <a:rPr lang="en-US" altLang="nl-NL" dirty="0" err="1"/>
              <a:t>alleen</a:t>
            </a:r>
            <a:r>
              <a:rPr lang="en-US" altLang="nl-NL" dirty="0"/>
              <a:t> in H5.</a:t>
            </a:r>
            <a:endParaRPr lang="nl-NL" altLang="nl-NL" dirty="0"/>
          </a:p>
          <a:p>
            <a:pPr eaLnBrk="1" hangingPunct="1">
              <a:spcBef>
                <a:spcPct val="0"/>
              </a:spcBef>
            </a:pPr>
            <a:endParaRPr lang="nl-NL" altLang="nl-NL" dirty="0"/>
          </a:p>
          <a:p>
            <a:pPr eaLnBrk="1" hangingPunct="1">
              <a:spcBef>
                <a:spcPct val="0"/>
              </a:spcBef>
            </a:pPr>
            <a:r>
              <a:rPr lang="nl-NL" altLang="nl-NL" dirty="0"/>
              <a:t>LOB is een verplicht ‘vak’ en wordt daarom ook op het rapport vermeld. Het moet “naar behoren” (= </a:t>
            </a:r>
            <a:r>
              <a:rPr lang="nl-NL" altLang="nl-NL" dirty="0" err="1"/>
              <a:t>nb</a:t>
            </a:r>
            <a:r>
              <a:rPr lang="nl-NL" altLang="nl-NL" dirty="0"/>
              <a:t>) zijn afgerond om examen te kunnen doen. De beoordeling van dat “</a:t>
            </a:r>
            <a:r>
              <a:rPr lang="nl-NL" altLang="nl-NL" dirty="0" err="1"/>
              <a:t>nb</a:t>
            </a:r>
            <a:r>
              <a:rPr lang="nl-NL" altLang="nl-NL" dirty="0"/>
              <a:t>” gebeurt door de mentor.</a:t>
            </a:r>
          </a:p>
          <a:p>
            <a:pPr eaLnBrk="1" hangingPunct="1">
              <a:spcBef>
                <a:spcPct val="0"/>
              </a:spcBef>
            </a:pPr>
            <a:endParaRPr lang="nl-NL" altLang="nl-NL" dirty="0"/>
          </a:p>
          <a:p>
            <a:pPr eaLnBrk="1" hangingPunct="1">
              <a:spcBef>
                <a:spcPct val="0"/>
              </a:spcBef>
            </a:pPr>
            <a:r>
              <a:rPr lang="nl-NL" altLang="nl-NL" dirty="0"/>
              <a:t>Internationalisering is tevens een verplicht onderdeel.</a:t>
            </a:r>
          </a:p>
        </p:txBody>
      </p:sp>
      <p:sp>
        <p:nvSpPr>
          <p:cNvPr id="788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A9DCAC-3F1C-4A05-9980-7A22AF80668C}" type="slidenum">
              <a:rPr lang="nl-NL" altLang="nl-NL" smtClean="0">
                <a:latin typeface="Arial" charset="0"/>
              </a:rPr>
              <a:pPr eaLnBrk="1" hangingPunct="1">
                <a:spcBef>
                  <a:spcPct val="0"/>
                </a:spcBef>
              </a:pPr>
              <a:t>15</a:t>
            </a:fld>
            <a:endParaRPr lang="nl-NL" altLang="nl-NL">
              <a:latin typeface="Arial" charset="0"/>
            </a:endParaRPr>
          </a:p>
        </p:txBody>
      </p:sp>
    </p:spTree>
    <p:extLst>
      <p:ext uri="{BB962C8B-B14F-4D97-AF65-F5344CB8AC3E}">
        <p14:creationId xmlns:p14="http://schemas.microsoft.com/office/powerpoint/2010/main" val="295819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98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EB2C85-A4A5-4284-93E4-760E0F87F20C}" type="slidenum">
              <a:rPr lang="nl-NL" altLang="nl-NL" smtClean="0">
                <a:latin typeface="Arial" charset="0"/>
              </a:rPr>
              <a:pPr eaLnBrk="1" hangingPunct="1">
                <a:spcBef>
                  <a:spcPct val="0"/>
                </a:spcBef>
              </a:pPr>
              <a:t>16</a:t>
            </a:fld>
            <a:endParaRPr lang="nl-NL" altLang="nl-NL">
              <a:latin typeface="Arial" charset="0"/>
            </a:endParaRPr>
          </a:p>
        </p:txBody>
      </p:sp>
    </p:spTree>
    <p:extLst>
      <p:ext uri="{BB962C8B-B14F-4D97-AF65-F5344CB8AC3E}">
        <p14:creationId xmlns:p14="http://schemas.microsoft.com/office/powerpoint/2010/main" val="880269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819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51AAF3-DAC8-4687-9428-DB19744979BE}"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9934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dirty="0" err="1"/>
              <a:t>Uitleg</a:t>
            </a:r>
            <a:r>
              <a:rPr lang="en-US" altLang="nl-NL" dirty="0"/>
              <a:t> over de </a:t>
            </a:r>
            <a:r>
              <a:rPr lang="en-US" altLang="nl-NL" dirty="0" err="1"/>
              <a:t>verschillende</a:t>
            </a:r>
            <a:r>
              <a:rPr lang="en-US" altLang="nl-NL" dirty="0"/>
              <a:t> </a:t>
            </a:r>
            <a:r>
              <a:rPr lang="en-US" altLang="nl-NL" dirty="0" err="1"/>
              <a:t>soorten</a:t>
            </a:r>
            <a:r>
              <a:rPr lang="en-US" altLang="nl-NL" dirty="0"/>
              <a:t> </a:t>
            </a:r>
            <a:r>
              <a:rPr lang="en-US" altLang="nl-NL" dirty="0" err="1"/>
              <a:t>wiskunde</a:t>
            </a:r>
            <a:r>
              <a:rPr lang="en-US" altLang="nl-NL" dirty="0"/>
              <a:t> is/</a:t>
            </a:r>
            <a:r>
              <a:rPr lang="en-US" altLang="nl-NL" dirty="0" err="1"/>
              <a:t>wordt</a:t>
            </a:r>
            <a:r>
              <a:rPr lang="en-US" altLang="nl-NL" dirty="0"/>
              <a:t> door de </a:t>
            </a:r>
            <a:r>
              <a:rPr lang="en-US" altLang="nl-NL" dirty="0" err="1"/>
              <a:t>wiskundedocent</a:t>
            </a:r>
            <a:r>
              <a:rPr lang="en-US" altLang="nl-NL" baseline="0" dirty="0"/>
              <a:t> </a:t>
            </a:r>
            <a:r>
              <a:rPr lang="en-US" altLang="nl-NL" baseline="0" dirty="0" err="1"/>
              <a:t>gegeven</a:t>
            </a:r>
            <a:r>
              <a:rPr lang="en-US" altLang="nl-NL" baseline="0" dirty="0"/>
              <a:t>.</a:t>
            </a:r>
            <a:endParaRPr lang="nl-NL" altLang="nl-NL" dirty="0"/>
          </a:p>
        </p:txBody>
      </p:sp>
      <p:sp>
        <p:nvSpPr>
          <p:cNvPr id="829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EAC138-1E3E-4BBD-9E0B-4E6E799BE4B6}" type="slidenum">
              <a:rPr lang="nl-NL" altLang="nl-NL" smtClean="0">
                <a:latin typeface="Arial" charset="0"/>
              </a:rPr>
              <a:pPr eaLnBrk="1" hangingPunct="1">
                <a:spcBef>
                  <a:spcPct val="0"/>
                </a:spcBef>
              </a:pPr>
              <a:t>18</a:t>
            </a:fld>
            <a:endParaRPr lang="nl-NL" altLang="nl-NL">
              <a:latin typeface="Arial" charset="0"/>
            </a:endParaRPr>
          </a:p>
        </p:txBody>
      </p:sp>
    </p:spTree>
    <p:extLst>
      <p:ext uri="{BB962C8B-B14F-4D97-AF65-F5344CB8AC3E}">
        <p14:creationId xmlns:p14="http://schemas.microsoft.com/office/powerpoint/2010/main" val="1307732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b="1" dirty="0"/>
              <a:t>Informatica</a:t>
            </a:r>
            <a:r>
              <a:rPr lang="nl-NL" altLang="nl-NL" dirty="0"/>
              <a:t>: programmeren, besturingssystemen en netwerken</a:t>
            </a:r>
          </a:p>
        </p:txBody>
      </p:sp>
      <p:sp>
        <p:nvSpPr>
          <p:cNvPr id="839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F791A8-4FE5-4FC0-B8B3-9F4E9160A988}" type="slidenum">
              <a:rPr lang="nl-NL" altLang="nl-NL" smtClean="0">
                <a:latin typeface="Arial" charset="0"/>
              </a:rPr>
              <a:pPr eaLnBrk="1" hangingPunct="1">
                <a:spcBef>
                  <a:spcPct val="0"/>
                </a:spcBef>
              </a:pPr>
              <a:t>19</a:t>
            </a:fld>
            <a:endParaRPr lang="nl-NL" altLang="nl-NL">
              <a:latin typeface="Arial" charset="0"/>
            </a:endParaRPr>
          </a:p>
        </p:txBody>
      </p:sp>
    </p:spTree>
    <p:extLst>
      <p:ext uri="{BB962C8B-B14F-4D97-AF65-F5344CB8AC3E}">
        <p14:creationId xmlns:p14="http://schemas.microsoft.com/office/powerpoint/2010/main" val="176342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nl-NL" dirty="0"/>
              <a:t>Welkom </a:t>
            </a:r>
            <a:r>
              <a:rPr lang="en-US" altLang="nl-NL" dirty="0" err="1"/>
              <a:t>allemaal</a:t>
            </a:r>
            <a:r>
              <a:rPr lang="en-US" altLang="nl-NL" dirty="0"/>
              <a:t>. </a:t>
            </a:r>
            <a:r>
              <a:rPr lang="en-US" altLang="nl-NL" dirty="0" err="1"/>
              <a:t>Mijn</a:t>
            </a:r>
            <a:r>
              <a:rPr lang="en-US" altLang="nl-NL" dirty="0"/>
              <a:t> naam is Barbara</a:t>
            </a:r>
            <a:r>
              <a:rPr lang="en-US" altLang="nl-NL" baseline="0" dirty="0"/>
              <a:t> Oostlander-Blokzijl </a:t>
            </a:r>
            <a:r>
              <a:rPr lang="en-US" altLang="nl-NL" baseline="0" dirty="0" err="1"/>
              <a:t>en</a:t>
            </a:r>
            <a:r>
              <a:rPr lang="en-US" altLang="nl-NL" baseline="0" dirty="0"/>
              <a:t> </a:t>
            </a:r>
            <a:r>
              <a:rPr lang="en-US" altLang="nl-NL" baseline="0" dirty="0" err="1"/>
              <a:t>ik</a:t>
            </a:r>
            <a:r>
              <a:rPr lang="en-US" altLang="nl-NL" baseline="0" dirty="0"/>
              <a:t> ben decaan </a:t>
            </a:r>
            <a:r>
              <a:rPr lang="en-US" altLang="nl-NL" baseline="0" dirty="0" err="1"/>
              <a:t>voor</a:t>
            </a:r>
            <a:r>
              <a:rPr lang="en-US" altLang="nl-NL" baseline="0" dirty="0"/>
              <a:t> de Havo op Lariks. </a:t>
            </a:r>
            <a:r>
              <a:rPr lang="en-US" altLang="nl-NL" baseline="0" dirty="0" err="1"/>
              <a:t>Ik</a:t>
            </a:r>
            <a:r>
              <a:rPr lang="en-US" altLang="nl-NL" baseline="0" dirty="0"/>
              <a:t> </a:t>
            </a:r>
            <a:r>
              <a:rPr lang="en-US" altLang="nl-NL" baseline="0" dirty="0" err="1"/>
              <a:t>richt</a:t>
            </a:r>
            <a:r>
              <a:rPr lang="en-US" altLang="nl-NL" baseline="0" dirty="0"/>
              <a:t> </a:t>
            </a:r>
            <a:r>
              <a:rPr lang="en-US" altLang="nl-NL" baseline="0" dirty="0" err="1"/>
              <a:t>mij</a:t>
            </a:r>
            <a:r>
              <a:rPr lang="en-US" altLang="nl-NL" baseline="0" dirty="0"/>
              <a:t> in </a:t>
            </a:r>
            <a:r>
              <a:rPr lang="en-US" altLang="nl-NL" baseline="0" dirty="0" err="1"/>
              <a:t>deze</a:t>
            </a:r>
            <a:r>
              <a:rPr lang="en-US" altLang="nl-NL" baseline="0" dirty="0"/>
              <a:t> </a:t>
            </a:r>
            <a:r>
              <a:rPr lang="en-US" altLang="nl-NL" baseline="0" dirty="0" err="1"/>
              <a:t>presentatie</a:t>
            </a:r>
            <a:r>
              <a:rPr lang="en-US" altLang="nl-NL" baseline="0" dirty="0"/>
              <a:t> </a:t>
            </a:r>
            <a:r>
              <a:rPr lang="en-US" altLang="nl-NL" baseline="0" dirty="0" err="1"/>
              <a:t>vooral</a:t>
            </a:r>
            <a:r>
              <a:rPr lang="en-US" altLang="nl-NL" baseline="0" dirty="0"/>
              <a:t> op de </a:t>
            </a:r>
            <a:r>
              <a:rPr lang="en-US" altLang="nl-NL" baseline="0" dirty="0" err="1"/>
              <a:t>leerlingen</a:t>
            </a:r>
            <a:r>
              <a:rPr lang="en-US" altLang="nl-NL" baseline="0" dirty="0"/>
              <a:t>, </a:t>
            </a:r>
            <a:r>
              <a:rPr lang="en-US" altLang="nl-NL" baseline="0" dirty="0" err="1"/>
              <a:t>omdat</a:t>
            </a:r>
            <a:r>
              <a:rPr lang="en-US" altLang="nl-NL" baseline="0" dirty="0"/>
              <a:t> </a:t>
            </a:r>
            <a:r>
              <a:rPr lang="en-US" altLang="nl-NL" baseline="0" dirty="0" err="1"/>
              <a:t>zij</a:t>
            </a:r>
            <a:r>
              <a:rPr lang="en-US" altLang="nl-NL" baseline="0" dirty="0"/>
              <a:t> de </a:t>
            </a:r>
            <a:r>
              <a:rPr lang="en-US" altLang="nl-NL" baseline="0" dirty="0" err="1"/>
              <a:t>keuze</a:t>
            </a:r>
            <a:r>
              <a:rPr lang="en-US" altLang="nl-NL" baseline="0" dirty="0"/>
              <a:t> </a:t>
            </a:r>
            <a:r>
              <a:rPr lang="en-US" altLang="nl-NL" baseline="0" dirty="0" err="1"/>
              <a:t>moeten</a:t>
            </a:r>
            <a:r>
              <a:rPr lang="en-US" altLang="nl-NL" baseline="0" dirty="0"/>
              <a:t> </a:t>
            </a:r>
            <a:r>
              <a:rPr lang="en-US" altLang="nl-NL" baseline="0" dirty="0" err="1"/>
              <a:t>maken</a:t>
            </a:r>
            <a:r>
              <a:rPr lang="en-US" altLang="nl-NL" baseline="0" dirty="0"/>
              <a:t>, maar </a:t>
            </a:r>
            <a:r>
              <a:rPr lang="en-US" altLang="nl-NL" baseline="0" dirty="0" err="1"/>
              <a:t>ik</a:t>
            </a:r>
            <a:r>
              <a:rPr lang="en-US" altLang="nl-NL" baseline="0" dirty="0"/>
              <a:t> </a:t>
            </a:r>
            <a:r>
              <a:rPr lang="en-US" altLang="nl-NL" baseline="0" dirty="0" err="1"/>
              <a:t>onderschat</a:t>
            </a:r>
            <a:r>
              <a:rPr lang="en-US" altLang="nl-NL" baseline="0" dirty="0"/>
              <a:t> de </a:t>
            </a:r>
            <a:r>
              <a:rPr lang="en-US" altLang="nl-NL" baseline="0" dirty="0" err="1"/>
              <a:t>belangrijke</a:t>
            </a:r>
            <a:r>
              <a:rPr lang="en-US" altLang="nl-NL" baseline="0" dirty="0"/>
              <a:t> </a:t>
            </a:r>
            <a:r>
              <a:rPr lang="en-US" altLang="nl-NL" baseline="0" dirty="0" err="1"/>
              <a:t>rol</a:t>
            </a:r>
            <a:r>
              <a:rPr lang="en-US" altLang="nl-NL" baseline="0" dirty="0"/>
              <a:t> die u </a:t>
            </a:r>
            <a:r>
              <a:rPr lang="en-US" altLang="nl-NL" baseline="0" dirty="0" err="1"/>
              <a:t>daarin</a:t>
            </a:r>
            <a:r>
              <a:rPr lang="en-US" altLang="nl-NL" baseline="0" dirty="0"/>
              <a:t> </a:t>
            </a:r>
            <a:r>
              <a:rPr lang="en-US" altLang="nl-NL" baseline="0" dirty="0" err="1"/>
              <a:t>als</a:t>
            </a:r>
            <a:r>
              <a:rPr lang="en-US" altLang="nl-NL" baseline="0" dirty="0"/>
              <a:t> </a:t>
            </a:r>
            <a:r>
              <a:rPr lang="en-US" altLang="nl-NL" baseline="0" dirty="0" err="1"/>
              <a:t>ouder</a:t>
            </a:r>
            <a:r>
              <a:rPr lang="en-US" altLang="nl-NL" baseline="0" dirty="0"/>
              <a:t>/</a:t>
            </a:r>
            <a:r>
              <a:rPr lang="en-US" altLang="nl-NL" baseline="0" dirty="0" err="1"/>
              <a:t>verzorger</a:t>
            </a:r>
            <a:r>
              <a:rPr lang="en-US" altLang="nl-NL" baseline="0" dirty="0"/>
              <a:t> </a:t>
            </a:r>
            <a:r>
              <a:rPr lang="en-US" altLang="nl-NL" baseline="0" dirty="0" err="1"/>
              <a:t>heeft</a:t>
            </a:r>
            <a:r>
              <a:rPr lang="en-US" altLang="nl-NL" baseline="0" dirty="0"/>
              <a:t> </a:t>
            </a:r>
            <a:r>
              <a:rPr lang="en-US" altLang="nl-NL" baseline="0" dirty="0" err="1"/>
              <a:t>zeker</a:t>
            </a:r>
            <a:r>
              <a:rPr lang="en-US" altLang="nl-NL" baseline="0" dirty="0"/>
              <a:t> </a:t>
            </a:r>
            <a:r>
              <a:rPr lang="en-US" altLang="nl-NL" baseline="0" dirty="0" err="1"/>
              <a:t>niet</a:t>
            </a:r>
            <a:r>
              <a:rPr lang="en-US" altLang="nl-NL"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nl-NL" baseline="0" dirty="0" err="1"/>
              <a:t>Naast</a:t>
            </a:r>
            <a:r>
              <a:rPr lang="en-US" altLang="nl-NL" baseline="0" dirty="0"/>
              <a:t> </a:t>
            </a:r>
            <a:r>
              <a:rPr lang="en-US" altLang="nl-NL" baseline="0" dirty="0" err="1"/>
              <a:t>informatie</a:t>
            </a:r>
            <a:r>
              <a:rPr lang="en-US" altLang="nl-NL" baseline="0" dirty="0"/>
              <a:t> van </a:t>
            </a:r>
            <a:r>
              <a:rPr lang="en-US" altLang="nl-NL" baseline="0" dirty="0" err="1"/>
              <a:t>mij</a:t>
            </a:r>
            <a:r>
              <a:rPr lang="en-US" altLang="nl-NL" baseline="0" dirty="0"/>
              <a:t>, </a:t>
            </a:r>
            <a:r>
              <a:rPr lang="en-US" altLang="nl-NL" baseline="0" dirty="0" err="1"/>
              <a:t>krijgen</a:t>
            </a:r>
            <a:r>
              <a:rPr lang="en-US" altLang="nl-NL" baseline="0" dirty="0"/>
              <a:t> </a:t>
            </a:r>
            <a:r>
              <a:rPr lang="en-US" altLang="nl-NL" baseline="0" dirty="0" err="1"/>
              <a:t>jullie</a:t>
            </a:r>
            <a:r>
              <a:rPr lang="en-US" altLang="nl-NL" baseline="0" dirty="0"/>
              <a:t> </a:t>
            </a:r>
            <a:r>
              <a:rPr lang="en-US" altLang="nl-NL" baseline="0" dirty="0" err="1"/>
              <a:t>ook</a:t>
            </a:r>
            <a:r>
              <a:rPr lang="en-US" altLang="nl-NL" baseline="0" dirty="0"/>
              <a:t> </a:t>
            </a:r>
            <a:r>
              <a:rPr lang="en-US" altLang="nl-NL" baseline="0" dirty="0" err="1"/>
              <a:t>informatie</a:t>
            </a:r>
            <a:r>
              <a:rPr lang="en-US" altLang="nl-NL" baseline="0" dirty="0"/>
              <a:t> over </a:t>
            </a:r>
            <a:r>
              <a:rPr lang="en-US" altLang="nl-NL" baseline="0" dirty="0" err="1"/>
              <a:t>wiskunde</a:t>
            </a:r>
            <a:r>
              <a:rPr lang="en-US" altLang="nl-NL" baseline="0" dirty="0"/>
              <a:t>.</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7DABEB22-F22F-A34B-B82D-25668A87C61F}" type="slidenum">
              <a:rPr lang="nl-NL" smtClean="0"/>
              <a:t>2</a:t>
            </a:fld>
            <a:endParaRPr lang="nl-NL"/>
          </a:p>
        </p:txBody>
      </p:sp>
    </p:spTree>
    <p:extLst>
      <p:ext uri="{BB962C8B-B14F-4D97-AF65-F5344CB8AC3E}">
        <p14:creationId xmlns:p14="http://schemas.microsoft.com/office/powerpoint/2010/main" val="3401773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849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88390B-7AC2-454F-BE84-38FF6E9E91E7}"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8578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860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54AE50-BEF0-45D9-AF2F-6BF64925D788}" type="slidenum">
              <a:rPr lang="nl-NL" altLang="nl-NL" smtClean="0">
                <a:latin typeface="Arial" charset="0"/>
              </a:rPr>
              <a:pPr eaLnBrk="1" hangingPunct="1">
                <a:spcBef>
                  <a:spcPct val="0"/>
                </a:spcBef>
              </a:pPr>
              <a:t>21</a:t>
            </a:fld>
            <a:endParaRPr lang="nl-NL" altLang="nl-NL">
              <a:latin typeface="Arial" charset="0"/>
            </a:endParaRPr>
          </a:p>
        </p:txBody>
      </p:sp>
    </p:spTree>
    <p:extLst>
      <p:ext uri="{BB962C8B-B14F-4D97-AF65-F5344CB8AC3E}">
        <p14:creationId xmlns:p14="http://schemas.microsoft.com/office/powerpoint/2010/main" val="998463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b="1" dirty="0"/>
              <a:t>BE</a:t>
            </a:r>
            <a:r>
              <a:rPr lang="nl-NL" altLang="nl-NL" dirty="0"/>
              <a:t>: Bedrijfseconomie (voorheen M&amp;O); </a:t>
            </a:r>
            <a:r>
              <a:rPr lang="nl-NL" dirty="0">
                <a:latin typeface="DINPro"/>
                <a:ea typeface="Calibri" panose="020F0502020204030204" pitchFamily="34" charset="0"/>
                <a:cs typeface="DINPro"/>
              </a:rPr>
              <a:t>leerlingen krijgen binnen dit vak meer financieel bewustzijn en deze kennis combineren ze met de nieuwste bedrijfseconomische inzichten. Zo kunnen zij zowel de eigen financiële situatie als die van organisaties analyseren.</a:t>
            </a:r>
            <a:endParaRPr lang="nl-NL" altLang="nl-NL" dirty="0"/>
          </a:p>
          <a:p>
            <a:pPr eaLnBrk="1" hangingPunct="1">
              <a:spcBef>
                <a:spcPct val="0"/>
              </a:spcBef>
            </a:pPr>
            <a:r>
              <a:rPr lang="nl-NL" altLang="nl-NL" dirty="0"/>
              <a:t> </a:t>
            </a:r>
          </a:p>
          <a:p>
            <a:pPr eaLnBrk="1" hangingPunct="1">
              <a:spcBef>
                <a:spcPct val="0"/>
              </a:spcBef>
            </a:pPr>
            <a:r>
              <a:rPr lang="nl-NL" altLang="nl-NL" b="1" dirty="0"/>
              <a:t>KBV</a:t>
            </a:r>
            <a:r>
              <a:rPr lang="nl-NL" altLang="nl-NL" dirty="0"/>
              <a:t>: Kunstvak Beeldende Vormgeving: BV en </a:t>
            </a:r>
            <a:r>
              <a:rPr lang="nl-NL" altLang="nl-NL" dirty="0" err="1"/>
              <a:t>Cultuurgs</a:t>
            </a:r>
            <a:r>
              <a:rPr lang="nl-NL" altLang="nl-NL" dirty="0"/>
              <a:t>.</a:t>
            </a:r>
          </a:p>
          <a:p>
            <a:pPr eaLnBrk="1" hangingPunct="1">
              <a:spcBef>
                <a:spcPct val="0"/>
              </a:spcBef>
            </a:pPr>
            <a:r>
              <a:rPr lang="nl-NL" altLang="nl-NL" b="1" dirty="0"/>
              <a:t>MU</a:t>
            </a:r>
            <a:r>
              <a:rPr lang="nl-NL" altLang="nl-NL" dirty="0"/>
              <a:t>: Muziek: algemene muziekleer en gehoorvorming, muziekgeschiedenis</a:t>
            </a:r>
            <a:r>
              <a:rPr lang="nl-NL" altLang="nl-NL" baseline="0" dirty="0"/>
              <a:t> en praktijk</a:t>
            </a:r>
            <a:endParaRPr lang="nl-NL" altLang="nl-NL" dirty="0"/>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58D6A0-E86C-4F7C-84CE-7448461630D0}" type="slidenum">
              <a:rPr lang="nl-NL" altLang="nl-NL" smtClean="0">
                <a:latin typeface="Arial" charset="0"/>
              </a:rPr>
              <a:pPr eaLnBrk="1" hangingPunct="1">
                <a:spcBef>
                  <a:spcPct val="0"/>
                </a:spcBef>
              </a:pPr>
              <a:t>22</a:t>
            </a:fld>
            <a:endParaRPr lang="nl-NL" altLang="nl-NL">
              <a:latin typeface="Arial" charset="0"/>
            </a:endParaRPr>
          </a:p>
        </p:txBody>
      </p:sp>
    </p:spTree>
    <p:extLst>
      <p:ext uri="{BB962C8B-B14F-4D97-AF65-F5344CB8AC3E}">
        <p14:creationId xmlns:p14="http://schemas.microsoft.com/office/powerpoint/2010/main" val="3554343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880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F9640C-212B-477C-933F-4AEEA8ACD46A}"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76835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b="1" dirty="0" err="1"/>
              <a:t>Sp</a:t>
            </a:r>
            <a:r>
              <a:rPr lang="nl-NL" altLang="nl-NL" dirty="0"/>
              <a:t>: Spaans</a:t>
            </a:r>
          </a:p>
          <a:p>
            <a:pPr eaLnBrk="1" hangingPunct="1">
              <a:spcBef>
                <a:spcPct val="0"/>
              </a:spcBef>
            </a:pPr>
            <a:endParaRPr lang="nl-NL" altLang="nl-NL" b="1" dirty="0"/>
          </a:p>
          <a:p>
            <a:pPr eaLnBrk="1" hangingPunct="1">
              <a:spcBef>
                <a:spcPct val="0"/>
              </a:spcBef>
            </a:pPr>
            <a:r>
              <a:rPr lang="nl-NL" altLang="nl-NL" b="1" dirty="0" err="1"/>
              <a:t>fi</a:t>
            </a:r>
            <a:r>
              <a:rPr lang="nl-NL" altLang="nl-NL" dirty="0"/>
              <a:t>: Filosofie: filosofische opvattingen van beroemde filosofen. Visies over alle mogelijke aspecten van het leven.</a:t>
            </a:r>
          </a:p>
          <a:p>
            <a:pPr eaLnBrk="1" hangingPunct="1">
              <a:spcBef>
                <a:spcPct val="0"/>
              </a:spcBef>
            </a:pPr>
            <a:endParaRPr lang="nl-NL" altLang="nl-NL" b="1" dirty="0"/>
          </a:p>
          <a:p>
            <a:pPr eaLnBrk="1" hangingPunct="1">
              <a:spcBef>
                <a:spcPct val="0"/>
              </a:spcBef>
            </a:pPr>
            <a:r>
              <a:rPr lang="nl-NL" altLang="nl-NL" b="1" dirty="0" err="1"/>
              <a:t>bsm</a:t>
            </a:r>
            <a:r>
              <a:rPr lang="nl-NL" altLang="nl-NL" dirty="0"/>
              <a:t>: Beweging, Sport en Maatschappij: achtergronden van sport, hoe beweeg je, lesplan, organisatie sportdag, theorielessen</a:t>
            </a:r>
          </a:p>
          <a:p>
            <a:pPr eaLnBrk="1" hangingPunct="1">
              <a:spcBef>
                <a:spcPct val="0"/>
              </a:spcBef>
            </a:pPr>
            <a:r>
              <a:rPr lang="nl-NL" altLang="nl-NL" dirty="0"/>
              <a:t> </a:t>
            </a:r>
          </a:p>
          <a:p>
            <a:pPr eaLnBrk="1" hangingPunct="1">
              <a:spcBef>
                <a:spcPct val="0"/>
              </a:spcBef>
            </a:pPr>
            <a:r>
              <a:rPr lang="nl-NL" altLang="nl-NL" dirty="0"/>
              <a:t> </a:t>
            </a:r>
          </a:p>
        </p:txBody>
      </p:sp>
      <p:sp>
        <p:nvSpPr>
          <p:cNvPr id="890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B571F7-8572-4D99-A788-EFF1DE7DD777}" type="slidenum">
              <a:rPr lang="nl-NL" altLang="nl-NL" smtClean="0">
                <a:latin typeface="Arial" charset="0"/>
              </a:rPr>
              <a:pPr eaLnBrk="1" hangingPunct="1">
                <a:spcBef>
                  <a:spcPct val="0"/>
                </a:spcBef>
              </a:pPr>
              <a:t>24</a:t>
            </a:fld>
            <a:endParaRPr lang="nl-NL" altLang="nl-NL">
              <a:latin typeface="Arial" charset="0"/>
            </a:endParaRPr>
          </a:p>
        </p:txBody>
      </p:sp>
    </p:spTree>
    <p:extLst>
      <p:ext uri="{BB962C8B-B14F-4D97-AF65-F5344CB8AC3E}">
        <p14:creationId xmlns:p14="http://schemas.microsoft.com/office/powerpoint/2010/main" val="3441253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01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23E699-17D0-48A5-8BEF-FDC6AF4E52FE}" type="slidenum">
              <a:rPr lang="nl-NL" altLang="nl-NL" smtClean="0">
                <a:latin typeface="Arial" charset="0"/>
              </a:rPr>
              <a:pPr eaLnBrk="1" hangingPunct="1">
                <a:spcBef>
                  <a:spcPct val="0"/>
                </a:spcBef>
              </a:pPr>
              <a:t>25</a:t>
            </a:fld>
            <a:endParaRPr lang="nl-NL" altLang="nl-NL">
              <a:latin typeface="Arial" charset="0"/>
            </a:endParaRPr>
          </a:p>
        </p:txBody>
      </p:sp>
    </p:spTree>
    <p:extLst>
      <p:ext uri="{BB962C8B-B14F-4D97-AF65-F5344CB8AC3E}">
        <p14:creationId xmlns:p14="http://schemas.microsoft.com/office/powerpoint/2010/main" val="792988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11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F3D2FD-D912-4C8E-9986-EB13F24EC889}" type="slidenum">
              <a:rPr lang="nl-NL" altLang="nl-NL" smtClean="0">
                <a:latin typeface="Arial" charset="0"/>
              </a:rPr>
              <a:pPr eaLnBrk="1" hangingPunct="1">
                <a:spcBef>
                  <a:spcPct val="0"/>
                </a:spcBef>
              </a:pPr>
              <a:t>26</a:t>
            </a:fld>
            <a:endParaRPr lang="nl-NL" altLang="nl-NL">
              <a:latin typeface="Arial" charset="0"/>
            </a:endParaRPr>
          </a:p>
        </p:txBody>
      </p:sp>
    </p:spTree>
    <p:extLst>
      <p:ext uri="{BB962C8B-B14F-4D97-AF65-F5344CB8AC3E}">
        <p14:creationId xmlns:p14="http://schemas.microsoft.com/office/powerpoint/2010/main" val="2678884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21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929E4F7-74E2-4AC5-B86F-DDB883BBC5F3}" type="slidenum">
              <a:rPr lang="nl-NL" altLang="nl-NL" smtClean="0">
                <a:latin typeface="Arial" charset="0"/>
              </a:rPr>
              <a:pPr eaLnBrk="1" hangingPunct="1">
                <a:spcBef>
                  <a:spcPct val="0"/>
                </a:spcBef>
              </a:pPr>
              <a:t>27</a:t>
            </a:fld>
            <a:endParaRPr lang="nl-NL" altLang="nl-NL">
              <a:latin typeface="Arial" charset="0"/>
            </a:endParaRPr>
          </a:p>
        </p:txBody>
      </p:sp>
    </p:spTree>
    <p:extLst>
      <p:ext uri="{BB962C8B-B14F-4D97-AF65-F5344CB8AC3E}">
        <p14:creationId xmlns:p14="http://schemas.microsoft.com/office/powerpoint/2010/main" val="292810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31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690AECB-568C-4198-86C8-E45CB037FB4B}" type="slidenum">
              <a:rPr lang="nl-NL" altLang="nl-NL" smtClean="0">
                <a:latin typeface="Arial" charset="0"/>
              </a:rPr>
              <a:pPr eaLnBrk="1" hangingPunct="1">
                <a:spcBef>
                  <a:spcPct val="0"/>
                </a:spcBef>
              </a:pPr>
              <a:t>28</a:t>
            </a:fld>
            <a:endParaRPr lang="nl-NL" altLang="nl-NL">
              <a:latin typeface="Arial" charset="0"/>
            </a:endParaRPr>
          </a:p>
        </p:txBody>
      </p:sp>
    </p:spTree>
    <p:extLst>
      <p:ext uri="{BB962C8B-B14F-4D97-AF65-F5344CB8AC3E}">
        <p14:creationId xmlns:p14="http://schemas.microsoft.com/office/powerpoint/2010/main" val="2976206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dirty="0" err="1"/>
              <a:t>Groepsgrootte</a:t>
            </a:r>
            <a:r>
              <a:rPr lang="en-US" altLang="nl-NL" dirty="0"/>
              <a:t> </a:t>
            </a:r>
            <a:r>
              <a:rPr lang="en-US" altLang="nl-NL" dirty="0" err="1"/>
              <a:t>speelt</a:t>
            </a:r>
            <a:r>
              <a:rPr lang="en-US" altLang="nl-NL" dirty="0"/>
              <a:t> </a:t>
            </a:r>
            <a:r>
              <a:rPr lang="en-US" altLang="nl-NL" dirty="0" err="1"/>
              <a:t>een</a:t>
            </a:r>
            <a:r>
              <a:rPr lang="en-US" altLang="nl-NL" dirty="0"/>
              <a:t> </a:t>
            </a:r>
            <a:r>
              <a:rPr lang="en-US" altLang="nl-NL" dirty="0" err="1"/>
              <a:t>rol</a:t>
            </a:r>
            <a:endParaRPr lang="nl-NL" altLang="nl-NL" dirty="0"/>
          </a:p>
        </p:txBody>
      </p:sp>
      <p:sp>
        <p:nvSpPr>
          <p:cNvPr id="942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B5978B-FD7A-4770-A448-3013B63A70D0}"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8178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altLang="nl-NL" dirty="0"/>
              <a:t>H3-leerlingen moeten altijd erg wennen aan H4 omdat zij opeens te maken krijgen met schoolexamens en </a:t>
            </a:r>
            <a:r>
              <a:rPr lang="nl-NL" altLang="nl-NL" dirty="0" err="1"/>
              <a:t>toetsweken</a:t>
            </a:r>
            <a:r>
              <a:rPr lang="nl-NL" altLang="nl-NL" dirty="0"/>
              <a:t>. TL4-leerlingen, jullie dus, hebben daar al mee te maken gehad maar zullen óók moeten wennen aan H4 omdat </a:t>
            </a:r>
            <a:r>
              <a:rPr lang="en-US" altLang="nl-NL" baseline="0" dirty="0"/>
              <a:t>de </a:t>
            </a:r>
            <a:r>
              <a:rPr lang="en-US" altLang="nl-NL" b="1" baseline="0" dirty="0" err="1"/>
              <a:t>hoeveelheid</a:t>
            </a:r>
            <a:r>
              <a:rPr lang="en-US" altLang="nl-NL" b="1" baseline="0" dirty="0"/>
              <a:t> </a:t>
            </a:r>
            <a:r>
              <a:rPr lang="en-US" altLang="nl-NL" b="1" baseline="0" dirty="0" err="1"/>
              <a:t>stof</a:t>
            </a:r>
            <a:r>
              <a:rPr lang="en-US" altLang="nl-NL" b="1" baseline="0" dirty="0"/>
              <a:t> </a:t>
            </a:r>
            <a:r>
              <a:rPr lang="en-US" altLang="nl-NL" b="1" baseline="0" dirty="0" err="1"/>
              <a:t>groter</a:t>
            </a:r>
            <a:r>
              <a:rPr lang="en-US" altLang="nl-NL" b="1" baseline="0" dirty="0"/>
              <a:t> </a:t>
            </a:r>
            <a:r>
              <a:rPr lang="en-US" altLang="nl-NL" baseline="0" dirty="0"/>
              <a:t>is </a:t>
            </a:r>
            <a:r>
              <a:rPr lang="en-US" altLang="nl-NL" baseline="0" dirty="0" err="1"/>
              <a:t>en</a:t>
            </a:r>
            <a:r>
              <a:rPr lang="en-US" altLang="nl-NL" baseline="0" dirty="0"/>
              <a:t> het </a:t>
            </a:r>
            <a:r>
              <a:rPr lang="en-US" altLang="nl-NL" b="1" baseline="0" dirty="0"/>
              <a:t>tempo </a:t>
            </a:r>
            <a:r>
              <a:rPr lang="en-US" altLang="nl-NL" b="1" baseline="0" dirty="0" err="1"/>
              <a:t>hoger</a:t>
            </a:r>
            <a:r>
              <a:rPr lang="en-US" altLang="nl-NL" b="1" baseline="0" dirty="0"/>
              <a:t> </a:t>
            </a:r>
            <a:r>
              <a:rPr lang="en-US" altLang="nl-NL" baseline="0" dirty="0" err="1"/>
              <a:t>ligt</a:t>
            </a:r>
            <a:r>
              <a:rPr lang="en-US" altLang="nl-NL" baseline="0" dirty="0"/>
              <a:t>. Het is heel </a:t>
            </a:r>
            <a:r>
              <a:rPr lang="en-US" altLang="nl-NL" baseline="0" dirty="0" err="1"/>
              <a:t>belangrijk</a:t>
            </a:r>
            <a:r>
              <a:rPr lang="en-US" altLang="nl-NL" baseline="0" dirty="0"/>
              <a:t> om </a:t>
            </a:r>
            <a:r>
              <a:rPr lang="nl-NL" altLang="nl-NL" dirty="0"/>
              <a:t>de </a:t>
            </a:r>
            <a:r>
              <a:rPr lang="nl-NL" altLang="nl-NL" b="1" dirty="0"/>
              <a:t>discipline</a:t>
            </a:r>
            <a:r>
              <a:rPr lang="nl-NL" altLang="nl-NL" dirty="0"/>
              <a:t> te hebben </a:t>
            </a:r>
            <a:r>
              <a:rPr lang="nl-NL" altLang="nl-NL" b="1" dirty="0"/>
              <a:t>zelfstandig</a:t>
            </a:r>
            <a:r>
              <a:rPr lang="nl-NL" altLang="nl-NL" dirty="0"/>
              <a:t> je leer- en maakwerk bij te houden</a:t>
            </a:r>
            <a:r>
              <a:rPr lang="nl-NL" altLang="nl-NL" baseline="0" dirty="0"/>
              <a:t> en </a:t>
            </a:r>
            <a:r>
              <a:rPr lang="nl-NL" altLang="nl-NL" b="1" baseline="0" dirty="0"/>
              <a:t>plannen </a:t>
            </a:r>
            <a:r>
              <a:rPr lang="nl-NL" altLang="nl-NL" baseline="0" dirty="0"/>
              <a:t>is heel belangrijk.</a:t>
            </a:r>
            <a:endParaRPr lang="nl-NL" altLang="nl-NL" dirty="0"/>
          </a:p>
          <a:p>
            <a:pPr eaLnBrk="1" hangingPunct="1">
              <a:spcBef>
                <a:spcPct val="0"/>
              </a:spcBef>
            </a:pPr>
            <a:endParaRPr lang="nl-NL" altLang="nl-NL" dirty="0"/>
          </a:p>
          <a:p>
            <a:pPr eaLnBrk="1" hangingPunct="1">
              <a:spcBef>
                <a:spcPct val="0"/>
              </a:spcBef>
            </a:pPr>
            <a:r>
              <a:rPr lang="nl-NL" altLang="nl-NL" dirty="0"/>
              <a:t>Juist als je TL op je sloffen hebt gedaan,</a:t>
            </a:r>
            <a:r>
              <a:rPr lang="nl-NL" altLang="nl-NL" baseline="0" dirty="0"/>
              <a:t> kan de overstap naar H4 enorm zijn – je moet nu opeens keihard werken.</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7DABEB22-F22F-A34B-B82D-25668A87C61F}" type="slidenum">
              <a:rPr lang="nl-NL" smtClean="0"/>
              <a:t>3</a:t>
            </a:fld>
            <a:endParaRPr lang="nl-NL"/>
          </a:p>
        </p:txBody>
      </p:sp>
    </p:spTree>
    <p:extLst>
      <p:ext uri="{BB962C8B-B14F-4D97-AF65-F5344CB8AC3E}">
        <p14:creationId xmlns:p14="http://schemas.microsoft.com/office/powerpoint/2010/main" val="2872860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52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B00E1E-1E95-4F87-B251-5A616BA5E228}" type="slidenum">
              <a:rPr lang="nl-NL" altLang="nl-NL" smtClean="0">
                <a:latin typeface="Arial" charset="0"/>
              </a:rPr>
              <a:pPr eaLnBrk="1" hangingPunct="1">
                <a:spcBef>
                  <a:spcPct val="0"/>
                </a:spcBef>
              </a:pPr>
              <a:t>30</a:t>
            </a:fld>
            <a:endParaRPr lang="nl-NL" altLang="nl-NL">
              <a:latin typeface="Arial" charset="0"/>
            </a:endParaRPr>
          </a:p>
        </p:txBody>
      </p:sp>
    </p:spTree>
    <p:extLst>
      <p:ext uri="{BB962C8B-B14F-4D97-AF65-F5344CB8AC3E}">
        <p14:creationId xmlns:p14="http://schemas.microsoft.com/office/powerpoint/2010/main" val="1040523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tLang="nl-NL" dirty="0"/>
              <a:t>De </a:t>
            </a:r>
            <a:r>
              <a:rPr lang="en-US" altLang="nl-NL" dirty="0" err="1"/>
              <a:t>profielkeuze</a:t>
            </a:r>
            <a:r>
              <a:rPr lang="en-US" altLang="nl-NL" dirty="0"/>
              <a:t> van TL4-leerlingen </a:t>
            </a:r>
            <a:r>
              <a:rPr lang="en-US" altLang="nl-NL" dirty="0" err="1"/>
              <a:t>voor</a:t>
            </a:r>
            <a:r>
              <a:rPr lang="en-US" altLang="nl-NL" dirty="0"/>
              <a:t> </a:t>
            </a:r>
            <a:r>
              <a:rPr lang="en-US" altLang="nl-NL" dirty="0" err="1"/>
              <a:t>Havo</a:t>
            </a:r>
            <a:r>
              <a:rPr lang="en-US" altLang="nl-NL" dirty="0"/>
              <a:t> 4/5 </a:t>
            </a:r>
            <a:r>
              <a:rPr lang="en-US" altLang="nl-NL" baseline="0" dirty="0" err="1"/>
              <a:t>ligt</a:t>
            </a:r>
            <a:r>
              <a:rPr lang="en-US" altLang="nl-NL" baseline="0" dirty="0"/>
              <a:t> </a:t>
            </a:r>
            <a:r>
              <a:rPr lang="en-US" altLang="nl-NL" baseline="0" dirty="0" err="1"/>
              <a:t>voor</a:t>
            </a:r>
            <a:r>
              <a:rPr lang="en-US" altLang="nl-NL" baseline="0" dirty="0"/>
              <a:t> </a:t>
            </a:r>
            <a:r>
              <a:rPr lang="en-US" altLang="nl-NL" baseline="0" dirty="0" err="1"/>
              <a:t>een</a:t>
            </a:r>
            <a:r>
              <a:rPr lang="en-US" altLang="nl-NL" baseline="0" dirty="0"/>
              <a:t> </a:t>
            </a:r>
            <a:r>
              <a:rPr lang="en-US" altLang="nl-NL" baseline="0" dirty="0" err="1"/>
              <a:t>groot</a:t>
            </a:r>
            <a:r>
              <a:rPr lang="en-US" altLang="nl-NL" baseline="0" dirty="0"/>
              <a:t> </a:t>
            </a:r>
            <a:r>
              <a:rPr lang="en-US" altLang="nl-NL" baseline="0" dirty="0" err="1"/>
              <a:t>gedeelte</a:t>
            </a:r>
            <a:r>
              <a:rPr lang="en-US" altLang="nl-NL" baseline="0" dirty="0"/>
              <a:t> vast </a:t>
            </a:r>
            <a:r>
              <a:rPr lang="en-US" altLang="nl-NL" baseline="0" dirty="0" err="1"/>
              <a:t>vanwege</a:t>
            </a:r>
            <a:r>
              <a:rPr lang="en-US" altLang="nl-NL" baseline="0" dirty="0"/>
              <a:t> de </a:t>
            </a:r>
            <a:r>
              <a:rPr lang="en-US" altLang="nl-NL" baseline="0" dirty="0" err="1"/>
              <a:t>vakken</a:t>
            </a:r>
            <a:r>
              <a:rPr lang="en-US" altLang="nl-NL" baseline="0" dirty="0"/>
              <a:t> die </a:t>
            </a:r>
            <a:r>
              <a:rPr lang="en-US" altLang="nl-NL" baseline="0" dirty="0" err="1"/>
              <a:t>jullie</a:t>
            </a:r>
            <a:r>
              <a:rPr lang="en-US" altLang="nl-NL" baseline="0" dirty="0"/>
              <a:t> op TL </a:t>
            </a:r>
            <a:r>
              <a:rPr lang="en-US" altLang="nl-NL" baseline="0" dirty="0" err="1"/>
              <a:t>hebben</a:t>
            </a:r>
            <a:r>
              <a:rPr lang="en-US" altLang="nl-NL" baseline="0" dirty="0"/>
              <a:t> </a:t>
            </a:r>
            <a:r>
              <a:rPr lang="en-US" altLang="nl-NL" baseline="0" dirty="0" err="1"/>
              <a:t>gekozen</a:t>
            </a:r>
            <a:r>
              <a:rPr lang="en-US" altLang="nl-NL" baseline="0" dirty="0"/>
              <a:t>. </a:t>
            </a:r>
          </a:p>
          <a:p>
            <a:endParaRPr lang="en-US" baseline="0" dirty="0"/>
          </a:p>
          <a:p>
            <a:r>
              <a:rPr lang="en-US" baseline="0" dirty="0"/>
              <a:t>In </a:t>
            </a:r>
            <a:r>
              <a:rPr lang="en-US" baseline="0" dirty="0" err="1"/>
              <a:t>Beilen</a:t>
            </a:r>
            <a:r>
              <a:rPr lang="en-US" baseline="0" dirty="0"/>
              <a:t> </a:t>
            </a:r>
            <a:r>
              <a:rPr lang="en-US" baseline="0" dirty="0" err="1"/>
              <a:t>wordt</a:t>
            </a:r>
            <a:r>
              <a:rPr lang="en-US" baseline="0" dirty="0"/>
              <a:t> in </a:t>
            </a:r>
            <a:r>
              <a:rPr lang="en-US" baseline="0" dirty="0" err="1"/>
              <a:t>plaats</a:t>
            </a:r>
            <a:r>
              <a:rPr lang="en-US" baseline="0" dirty="0"/>
              <a:t> van BV het </a:t>
            </a:r>
            <a:r>
              <a:rPr lang="en-US" baseline="0" dirty="0" err="1"/>
              <a:t>vak</a:t>
            </a:r>
            <a:r>
              <a:rPr lang="en-US" baseline="0" dirty="0"/>
              <a:t> LO2 </a:t>
            </a:r>
            <a:r>
              <a:rPr lang="en-US" baseline="0" dirty="0" err="1"/>
              <a:t>aangeboden</a:t>
            </a:r>
            <a:r>
              <a:rPr lang="en-US" baseline="0" dirty="0"/>
              <a:t>.</a:t>
            </a:r>
            <a:endParaRPr lang="nl-NL" dirty="0"/>
          </a:p>
          <a:p>
            <a:endParaRPr lang="nl-NL" dirty="0"/>
          </a:p>
        </p:txBody>
      </p:sp>
      <p:sp>
        <p:nvSpPr>
          <p:cNvPr id="4" name="Tijdelijke aanduiding voor dianummer 3"/>
          <p:cNvSpPr>
            <a:spLocks noGrp="1"/>
          </p:cNvSpPr>
          <p:nvPr>
            <p:ph type="sldNum" sz="quarter" idx="5"/>
          </p:nvPr>
        </p:nvSpPr>
        <p:spPr/>
        <p:txBody>
          <a:bodyPr/>
          <a:lstStyle/>
          <a:p>
            <a:fld id="{7DABEB22-F22F-A34B-B82D-25668A87C61F}" type="slidenum">
              <a:rPr lang="nl-NL" smtClean="0"/>
              <a:t>31</a:t>
            </a:fld>
            <a:endParaRPr lang="nl-NL"/>
          </a:p>
        </p:txBody>
      </p:sp>
    </p:spTree>
    <p:extLst>
      <p:ext uri="{BB962C8B-B14F-4D97-AF65-F5344CB8AC3E}">
        <p14:creationId xmlns:p14="http://schemas.microsoft.com/office/powerpoint/2010/main" val="3941827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Extra vak kiezen is mogelijk. Motivatie hierbij is erg belangrijk: </a:t>
            </a:r>
            <a:r>
              <a:rPr lang="nl-NL" altLang="nl-NL" b="1" dirty="0"/>
              <a:t>Waarom wil je dit? Is het nodig voor de vervolgopleiding?</a:t>
            </a:r>
            <a:endParaRPr lang="nl-NL" altLang="nl-NL" dirty="0"/>
          </a:p>
          <a:p>
            <a:pPr eaLnBrk="1" hangingPunct="1">
              <a:spcBef>
                <a:spcPct val="0"/>
              </a:spcBef>
            </a:pPr>
            <a:r>
              <a:rPr lang="nl-NL" altLang="nl-NL" dirty="0"/>
              <a:t>Grote discipline, doorzettingsvermogen en zelfstudie zijn essentieel. 360 </a:t>
            </a:r>
            <a:r>
              <a:rPr lang="nl-NL" altLang="nl-NL" dirty="0" err="1"/>
              <a:t>slu</a:t>
            </a:r>
            <a:r>
              <a:rPr lang="nl-NL" altLang="nl-NL" dirty="0"/>
              <a:t> extra!</a:t>
            </a:r>
          </a:p>
          <a:p>
            <a:pPr eaLnBrk="1" hangingPunct="1">
              <a:spcBef>
                <a:spcPct val="0"/>
              </a:spcBef>
            </a:pPr>
            <a:r>
              <a:rPr lang="nl-NL" altLang="nl-NL" b="1" dirty="0"/>
              <a:t>SPROKKELVAK</a:t>
            </a:r>
            <a:r>
              <a:rPr lang="nl-NL" altLang="nl-NL" dirty="0"/>
              <a:t>: het betekent dat dit extra vak niet structureel in het rooster kan passen.. het gebeurt dus vaak dat dit vak op hetzelfde uur wordt gegeven als een </a:t>
            </a:r>
            <a:r>
              <a:rPr lang="nl-NL" altLang="nl-NL" dirty="0" err="1"/>
              <a:t>profielvak</a:t>
            </a:r>
            <a:r>
              <a:rPr lang="nl-NL" altLang="nl-NL" dirty="0"/>
              <a:t>. Je moet dus kiezen welk vak je gaat volgen…</a:t>
            </a:r>
          </a:p>
          <a:p>
            <a:pPr eaLnBrk="1" hangingPunct="1">
              <a:spcBef>
                <a:spcPct val="0"/>
              </a:spcBef>
            </a:pPr>
            <a:r>
              <a:rPr lang="nl-NL" altLang="nl-NL" dirty="0"/>
              <a:t> </a:t>
            </a:r>
          </a:p>
          <a:p>
            <a:pPr eaLnBrk="1" hangingPunct="1">
              <a:spcBef>
                <a:spcPct val="0"/>
              </a:spcBef>
            </a:pPr>
            <a:r>
              <a:rPr lang="nl-NL" altLang="nl-NL" dirty="0"/>
              <a:t>BSM is uitgesloten wegens het praktische karakter ervan. Eens gekozen, blijft gekozen. </a:t>
            </a:r>
          </a:p>
          <a:p>
            <a:pPr eaLnBrk="1" hangingPunct="1">
              <a:spcBef>
                <a:spcPct val="0"/>
              </a:spcBef>
            </a:pPr>
            <a:r>
              <a:rPr lang="nl-NL" altLang="nl-NL" dirty="0"/>
              <a:t> </a:t>
            </a:r>
          </a:p>
          <a:p>
            <a:pPr eaLnBrk="1" hangingPunct="1">
              <a:spcBef>
                <a:spcPct val="0"/>
              </a:spcBef>
            </a:pPr>
            <a:r>
              <a:rPr lang="nl-NL" altLang="nl-NL" dirty="0"/>
              <a:t>Teamleider geeft toestemming. Advies aan TL-leerling</a:t>
            </a:r>
            <a:r>
              <a:rPr lang="nl-NL" altLang="nl-NL" baseline="0" dirty="0"/>
              <a:t> is vaak: niet aan beginnen!</a:t>
            </a:r>
            <a:endParaRPr lang="nl-NL" altLang="nl-NL" dirty="0"/>
          </a:p>
        </p:txBody>
      </p:sp>
      <p:sp>
        <p:nvSpPr>
          <p:cNvPr id="972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D0B8F7-EE9A-4AF1-9446-34EFEB35AF31}"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12330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l-NL" altLang="nl-NL" dirty="0"/>
              <a:t>In </a:t>
            </a:r>
            <a:r>
              <a:rPr lang="nl-NL" altLang="nl-NL" b="1" dirty="0"/>
              <a:t>APRIL</a:t>
            </a:r>
            <a:r>
              <a:rPr lang="nl-NL" altLang="nl-NL" dirty="0"/>
              <a:t> (1 april) is de keuze definitief geworden. Wijzigingen</a:t>
            </a:r>
            <a:r>
              <a:rPr lang="nl-NL" altLang="nl-NL" baseline="0" dirty="0"/>
              <a:t> na die datum komen op een wachtlijst.</a:t>
            </a:r>
            <a:endParaRPr lang="nl-NL" altLang="nl-NL" dirty="0"/>
          </a:p>
        </p:txBody>
      </p:sp>
      <p:sp>
        <p:nvSpPr>
          <p:cNvPr id="983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CB1068-EC5B-4A8C-80C6-3336B57232BA}" type="slidenum">
              <a:rPr lang="nl-NL" altLang="nl-NL" smtClean="0">
                <a:latin typeface="Arial" charset="0"/>
              </a:rPr>
              <a:pPr eaLnBrk="1" hangingPunct="1">
                <a:spcBef>
                  <a:spcPct val="0"/>
                </a:spcBef>
              </a:pPr>
              <a:t>33</a:t>
            </a:fld>
            <a:endParaRPr lang="nl-NL" altLang="nl-NL">
              <a:latin typeface="Arial" charset="0"/>
            </a:endParaRPr>
          </a:p>
        </p:txBody>
      </p:sp>
    </p:spTree>
    <p:extLst>
      <p:ext uri="{BB962C8B-B14F-4D97-AF65-F5344CB8AC3E}">
        <p14:creationId xmlns:p14="http://schemas.microsoft.com/office/powerpoint/2010/main" val="1686964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Vakkenmarkt belangrijke bron van informatie. De docenten geven dan heel gedetailleerd aan wat hun vak in de bovenbouw inhoudt en wat er verandert. </a:t>
            </a:r>
            <a:r>
              <a:rPr lang="nl-NL" altLang="nl-NL" b="1" dirty="0"/>
              <a:t>GA ER HEEN!!!</a:t>
            </a:r>
          </a:p>
          <a:p>
            <a:pPr eaLnBrk="1" hangingPunct="1">
              <a:spcBef>
                <a:spcPct val="0"/>
              </a:spcBef>
            </a:pPr>
            <a:endParaRPr lang="en-US" altLang="nl-NL" b="1" dirty="0"/>
          </a:p>
        </p:txBody>
      </p:sp>
      <p:sp>
        <p:nvSpPr>
          <p:cNvPr id="1024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CA5D5F-900B-46E0-AF3E-8312C61D632A}" type="slidenum">
              <a:rPr lang="nl-NL" altLang="nl-NL" smtClean="0">
                <a:latin typeface="Arial" charset="0"/>
              </a:rPr>
              <a:pPr eaLnBrk="1" hangingPunct="1">
                <a:spcBef>
                  <a:spcPct val="0"/>
                </a:spcBef>
              </a:pPr>
              <a:t>34</a:t>
            </a:fld>
            <a:endParaRPr lang="nl-NL" altLang="nl-NL">
              <a:latin typeface="Arial" charset="0"/>
            </a:endParaRPr>
          </a:p>
        </p:txBody>
      </p:sp>
    </p:spTree>
    <p:extLst>
      <p:ext uri="{BB962C8B-B14F-4D97-AF65-F5344CB8AC3E}">
        <p14:creationId xmlns:p14="http://schemas.microsoft.com/office/powerpoint/2010/main" val="4134284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a:t>Op Salland begeleidt mevr. ten Boer (</a:t>
            </a:r>
            <a:r>
              <a:rPr lang="nl-NL" dirty="0" err="1"/>
              <a:t>leerlingcoördinator</a:t>
            </a:r>
            <a:r>
              <a:rPr lang="nl-NL" dirty="0"/>
              <a:t>) de leerlingen die naar het Havo willen.</a:t>
            </a:r>
            <a:endParaRPr lang="nl-NL" altLang="nl-NL" dirty="0"/>
          </a:p>
        </p:txBody>
      </p:sp>
      <p:sp>
        <p:nvSpPr>
          <p:cNvPr id="1034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68BF1-EC50-4EC8-8215-AB8141396CA9}" type="slidenum">
              <a:rPr lang="nl-NL" altLang="nl-NL" smtClean="0">
                <a:latin typeface="Arial" charset="0"/>
              </a:rPr>
              <a:pPr eaLnBrk="1" hangingPunct="1">
                <a:spcBef>
                  <a:spcPct val="0"/>
                </a:spcBef>
              </a:pPr>
              <a:t>35</a:t>
            </a:fld>
            <a:endParaRPr lang="nl-NL" altLang="nl-NL">
              <a:latin typeface="Arial" charset="0"/>
            </a:endParaRPr>
          </a:p>
        </p:txBody>
      </p:sp>
    </p:spTree>
    <p:extLst>
      <p:ext uri="{BB962C8B-B14F-4D97-AF65-F5344CB8AC3E}">
        <p14:creationId xmlns:p14="http://schemas.microsoft.com/office/powerpoint/2010/main" val="1806686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ABEB22-F22F-A34B-B82D-25668A87C61F}" type="slidenum">
              <a:rPr lang="nl-NL" smtClean="0"/>
              <a:t>36</a:t>
            </a:fld>
            <a:endParaRPr lang="nl-NL"/>
          </a:p>
        </p:txBody>
      </p:sp>
    </p:spTree>
    <p:extLst>
      <p:ext uri="{BB962C8B-B14F-4D97-AF65-F5344CB8AC3E}">
        <p14:creationId xmlns:p14="http://schemas.microsoft.com/office/powerpoint/2010/main" val="738257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ABEB22-F22F-A34B-B82D-25668A87C61F}" type="slidenum">
              <a:rPr lang="nl-NL" smtClean="0"/>
              <a:t>37</a:t>
            </a:fld>
            <a:endParaRPr lang="nl-NL"/>
          </a:p>
        </p:txBody>
      </p:sp>
    </p:spTree>
    <p:extLst>
      <p:ext uri="{BB962C8B-B14F-4D97-AF65-F5344CB8AC3E}">
        <p14:creationId xmlns:p14="http://schemas.microsoft.com/office/powerpoint/2010/main" val="224539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5830" eaLnBrk="1" hangingPunct="1">
              <a:spcBef>
                <a:spcPct val="0"/>
              </a:spcBef>
              <a:defRPr/>
            </a:pPr>
            <a:r>
              <a:rPr lang="nl-NL" altLang="nl-NL" dirty="0"/>
              <a:t>De meeste</a:t>
            </a:r>
            <a:r>
              <a:rPr lang="nl-NL" altLang="nl-NL" baseline="0" dirty="0"/>
              <a:t> leerlingen die in de bovenbouw van de havo terecht komen zullen de bovenste route doorlopen </a:t>
            </a:r>
            <a:r>
              <a:rPr lang="nl-NL" altLang="nl-NL" dirty="0"/>
              <a:t>maar je doel bereiken kan natuurlijk op vele manieren.</a:t>
            </a:r>
            <a:r>
              <a:rPr lang="nl-NL" altLang="nl-NL" baseline="0" dirty="0"/>
              <a:t> Jullie kiezen nu dus voor de laatste route. </a:t>
            </a:r>
          </a:p>
          <a:p>
            <a:pPr defTabSz="925830" eaLnBrk="1" hangingPunct="1">
              <a:spcBef>
                <a:spcPct val="0"/>
              </a:spcBef>
              <a:defRPr/>
            </a:pPr>
            <a:endParaRPr lang="nl-NL" altLang="nl-NL" baseline="0" dirty="0"/>
          </a:p>
          <a:p>
            <a:pPr defTabSz="925830" eaLnBrk="1" hangingPunct="1">
              <a:spcBef>
                <a:spcPct val="0"/>
              </a:spcBef>
              <a:defRPr/>
            </a:pPr>
            <a:r>
              <a:rPr lang="nl-NL" altLang="nl-NL" baseline="0" dirty="0"/>
              <a:t>Enkele leerlingen zullen na het behalen van hun H-diploma VWO willen gaan doen om vervolgens naar de universiteit te kunnen gaan. </a:t>
            </a:r>
            <a:endParaRPr lang="nl-NL" altLang="nl-NL" dirty="0"/>
          </a:p>
          <a:p>
            <a:endParaRPr lang="nl-NL" dirty="0"/>
          </a:p>
        </p:txBody>
      </p:sp>
      <p:sp>
        <p:nvSpPr>
          <p:cNvPr id="4" name="Tijdelijke aanduiding voor dianummer 3"/>
          <p:cNvSpPr>
            <a:spLocks noGrp="1"/>
          </p:cNvSpPr>
          <p:nvPr>
            <p:ph type="sldNum" sz="quarter" idx="5"/>
          </p:nvPr>
        </p:nvSpPr>
        <p:spPr/>
        <p:txBody>
          <a:bodyPr/>
          <a:lstStyle/>
          <a:p>
            <a:fld id="{7DABEB22-F22F-A34B-B82D-25668A87C61F}" type="slidenum">
              <a:rPr lang="nl-NL" smtClean="0"/>
              <a:t>4</a:t>
            </a:fld>
            <a:endParaRPr lang="nl-NL"/>
          </a:p>
        </p:txBody>
      </p:sp>
    </p:spTree>
    <p:extLst>
      <p:ext uri="{BB962C8B-B14F-4D97-AF65-F5344CB8AC3E}">
        <p14:creationId xmlns:p14="http://schemas.microsoft.com/office/powerpoint/2010/main" val="155392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Om erachter te komen wat je na de Havo wilt gaan doen, zul je antwoord moeten vinden op deze vragen. Eigenlijk zijn jullie hier al heel lang mee bezig maar ook in Havo 4 en 5 gaan jullie hier mee verder. Je moet er in deze jaren achter komen welke studies bij je passen en of je daar het juiste profiel voor hebt. Sommige opleidingen kennen </a:t>
            </a:r>
            <a:r>
              <a:rPr lang="nl-NL" altLang="nl-NL" b="1" dirty="0"/>
              <a:t>toelatingseisen</a:t>
            </a:r>
            <a:r>
              <a:rPr lang="nl-NL" altLang="nl-NL" dirty="0"/>
              <a:t>.</a:t>
            </a:r>
          </a:p>
          <a:p>
            <a:pPr eaLnBrk="1" hangingPunct="1">
              <a:spcBef>
                <a:spcPct val="0"/>
              </a:spcBef>
            </a:pPr>
            <a:r>
              <a:rPr lang="nl-NL" altLang="nl-NL" dirty="0"/>
              <a:t> </a:t>
            </a:r>
          </a:p>
          <a:p>
            <a:pPr eaLnBrk="1" hangingPunct="1">
              <a:spcBef>
                <a:spcPct val="0"/>
              </a:spcBef>
            </a:pPr>
            <a:r>
              <a:rPr lang="nl-NL" altLang="nl-NL" dirty="0"/>
              <a:t>LOB is er om jullie daarbij te helpen. </a:t>
            </a:r>
            <a:endParaRPr lang="nl-NL" altLang="nl-NL" b="1" dirty="0"/>
          </a:p>
          <a:p>
            <a:pPr defTabSz="925830" eaLnBrk="1" hangingPunct="1">
              <a:spcBef>
                <a:spcPct val="0"/>
              </a:spcBef>
              <a:defRPr/>
            </a:pPr>
            <a:endParaRPr lang="en-US" altLang="nl-NL" baseline="0" dirty="0"/>
          </a:p>
        </p:txBody>
      </p:sp>
      <p:sp>
        <p:nvSpPr>
          <p:cNvPr id="675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D66E0D-F93B-4F4C-B291-D2751F0F4EC7}" type="slidenum">
              <a:rPr lang="nl-NL" altLang="nl-NL" smtClean="0">
                <a:latin typeface="Arial" charset="0"/>
              </a:rPr>
              <a:pPr eaLnBrk="1" hangingPunct="1">
                <a:spcBef>
                  <a:spcPct val="0"/>
                </a:spcBef>
              </a:pPr>
              <a:t>5</a:t>
            </a:fld>
            <a:endParaRPr lang="nl-NL" altLang="nl-NL" dirty="0">
              <a:latin typeface="Arial" charset="0"/>
            </a:endParaRPr>
          </a:p>
        </p:txBody>
      </p:sp>
    </p:spTree>
    <p:extLst>
      <p:ext uri="{BB962C8B-B14F-4D97-AF65-F5344CB8AC3E}">
        <p14:creationId xmlns:p14="http://schemas.microsoft.com/office/powerpoint/2010/main" val="372487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b="0" baseline="0" dirty="0"/>
              <a:t>Op TL </a:t>
            </a:r>
            <a:r>
              <a:rPr lang="en-US" altLang="nl-NL" baseline="0" dirty="0" err="1"/>
              <a:t>z</a:t>
            </a:r>
            <a:r>
              <a:rPr lang="en-US" altLang="nl-NL" dirty="0" err="1"/>
              <a:t>ijn</a:t>
            </a:r>
            <a:r>
              <a:rPr lang="en-US" altLang="nl-NL" baseline="0" dirty="0"/>
              <a:t> </a:t>
            </a:r>
            <a:r>
              <a:rPr lang="en-US" altLang="nl-NL" baseline="0" dirty="0" err="1"/>
              <a:t>jullie</a:t>
            </a:r>
            <a:r>
              <a:rPr lang="en-US" altLang="nl-NL" baseline="0" dirty="0"/>
              <a:t> </a:t>
            </a:r>
            <a:r>
              <a:rPr lang="en-US" altLang="nl-NL" baseline="0" dirty="0" err="1"/>
              <a:t>bezig</a:t>
            </a:r>
            <a:r>
              <a:rPr lang="en-US" altLang="nl-NL" baseline="0" dirty="0"/>
              <a:t> met </a:t>
            </a:r>
            <a:r>
              <a:rPr lang="en-US" altLang="nl-NL" baseline="0" dirty="0" err="1"/>
              <a:t>een</a:t>
            </a:r>
            <a:r>
              <a:rPr lang="en-US" altLang="nl-NL" baseline="0" dirty="0"/>
              <a:t> </a:t>
            </a:r>
            <a:r>
              <a:rPr lang="en-US" altLang="nl-NL" baseline="0" dirty="0" err="1"/>
              <a:t>loopbaandossier</a:t>
            </a:r>
            <a:r>
              <a:rPr lang="en-US" altLang="nl-NL" baseline="0" dirty="0"/>
              <a:t> </a:t>
            </a:r>
            <a:r>
              <a:rPr lang="en-US" altLang="nl-NL" baseline="0" dirty="0" err="1"/>
              <a:t>dat</a:t>
            </a:r>
            <a:r>
              <a:rPr lang="en-US" altLang="nl-NL" baseline="0" dirty="0"/>
              <a:t> </a:t>
            </a:r>
            <a:r>
              <a:rPr lang="en-US" altLang="nl-NL" baseline="0" dirty="0" err="1"/>
              <a:t>uit</a:t>
            </a:r>
            <a:r>
              <a:rPr lang="en-US" altLang="nl-NL" baseline="0" dirty="0"/>
              <a:t> </a:t>
            </a:r>
            <a:r>
              <a:rPr lang="en-US" altLang="nl-NL" baseline="0" dirty="0" err="1"/>
              <a:t>verschillende</a:t>
            </a:r>
            <a:r>
              <a:rPr lang="en-US" altLang="nl-NL" baseline="0" dirty="0"/>
              <a:t> </a:t>
            </a:r>
            <a:r>
              <a:rPr lang="en-US" altLang="nl-NL" baseline="0" dirty="0" err="1"/>
              <a:t>onderdelen</a:t>
            </a:r>
            <a:r>
              <a:rPr lang="en-US" altLang="nl-NL" baseline="0" dirty="0"/>
              <a:t> </a:t>
            </a:r>
            <a:r>
              <a:rPr lang="en-US" altLang="nl-NL" baseline="0" dirty="0" err="1"/>
              <a:t>bestaat</a:t>
            </a:r>
            <a:r>
              <a:rPr lang="en-US" altLang="nl-NL" baseline="0" dirty="0"/>
              <a:t> </a:t>
            </a:r>
            <a:r>
              <a:rPr lang="en-US" altLang="nl-NL" baseline="0" dirty="0" err="1"/>
              <a:t>en</a:t>
            </a:r>
            <a:r>
              <a:rPr lang="en-US" altLang="nl-NL" baseline="0" dirty="0"/>
              <a:t> </a:t>
            </a:r>
            <a:r>
              <a:rPr lang="nl-NL" sz="1200" kern="1200" dirty="0">
                <a:solidFill>
                  <a:schemeClr val="tx1"/>
                </a:solidFill>
                <a:effectLst/>
                <a:latin typeface="+mn-lt"/>
                <a:ea typeface="+mn-ea"/>
                <a:cs typeface="+mn-cs"/>
              </a:rPr>
              <a:t>werken jullie aan allerlei lob-opdrachten. </a:t>
            </a:r>
            <a:r>
              <a:rPr lang="en-US" altLang="nl-NL" baseline="0" dirty="0" err="1"/>
              <a:t>Jullie</a:t>
            </a:r>
            <a:r>
              <a:rPr lang="en-US" altLang="nl-NL" baseline="0" dirty="0"/>
              <a:t> </a:t>
            </a:r>
            <a:r>
              <a:rPr lang="en-US" altLang="nl-NL" baseline="0" dirty="0" err="1"/>
              <a:t>hebben</a:t>
            </a:r>
            <a:r>
              <a:rPr lang="en-US" altLang="nl-NL" baseline="0" dirty="0"/>
              <a:t> je </a:t>
            </a:r>
            <a:r>
              <a:rPr lang="en-US" altLang="nl-NL" b="1" baseline="0" dirty="0" err="1"/>
              <a:t>georiënteerd</a:t>
            </a:r>
            <a:r>
              <a:rPr lang="en-US" altLang="nl-NL" b="1" baseline="0" dirty="0"/>
              <a:t> op </a:t>
            </a:r>
            <a:r>
              <a:rPr lang="en-US" altLang="nl-NL" b="1" baseline="0" dirty="0" err="1"/>
              <a:t>een</a:t>
            </a:r>
            <a:r>
              <a:rPr lang="en-US" altLang="nl-NL" b="1" baseline="0" dirty="0"/>
              <a:t> DOMEIN (MBO) </a:t>
            </a:r>
            <a:r>
              <a:rPr lang="en-US" altLang="nl-NL" baseline="0" dirty="0" err="1"/>
              <a:t>en</a:t>
            </a:r>
            <a:r>
              <a:rPr lang="en-US" altLang="nl-NL" baseline="0" dirty="0"/>
              <a:t> je eigen </a:t>
            </a:r>
            <a:r>
              <a:rPr lang="en-US" altLang="nl-NL" baseline="0" dirty="0" err="1"/>
              <a:t>mogelijkheden</a:t>
            </a:r>
            <a:r>
              <a:rPr lang="en-US" altLang="nl-NL" baseline="0" dirty="0"/>
              <a:t> </a:t>
            </a:r>
            <a:r>
              <a:rPr lang="en-US" altLang="nl-NL" baseline="0" dirty="0" err="1"/>
              <a:t>daarin</a:t>
            </a:r>
            <a:r>
              <a:rPr lang="en-US" altLang="nl-NL" baseline="0" dirty="0"/>
              <a:t>. </a:t>
            </a:r>
            <a:r>
              <a:rPr lang="en-US" altLang="nl-NL" baseline="0" dirty="0" err="1"/>
              <a:t>Dat</a:t>
            </a:r>
            <a:r>
              <a:rPr lang="en-US" altLang="nl-NL" baseline="0" dirty="0"/>
              <a:t> je nu </a:t>
            </a:r>
            <a:r>
              <a:rPr lang="en-US" altLang="nl-NL" baseline="0" dirty="0" err="1"/>
              <a:t>kiest</a:t>
            </a:r>
            <a:r>
              <a:rPr lang="en-US" altLang="nl-NL" baseline="0" dirty="0"/>
              <a:t> </a:t>
            </a:r>
            <a:r>
              <a:rPr lang="en-US" altLang="nl-NL" baseline="0" dirty="0" err="1"/>
              <a:t>voor</a:t>
            </a:r>
            <a:r>
              <a:rPr lang="en-US" altLang="nl-NL" baseline="0" dirty="0"/>
              <a:t> HAVO </a:t>
            </a:r>
            <a:r>
              <a:rPr lang="en-US" altLang="nl-NL" baseline="0" dirty="0" err="1"/>
              <a:t>betekent</a:t>
            </a:r>
            <a:r>
              <a:rPr lang="en-US" altLang="nl-NL" baseline="0" dirty="0"/>
              <a:t> </a:t>
            </a:r>
            <a:r>
              <a:rPr lang="en-US" altLang="nl-NL" baseline="0" dirty="0" err="1"/>
              <a:t>niet</a:t>
            </a:r>
            <a:r>
              <a:rPr lang="en-US" altLang="nl-NL" baseline="0" dirty="0"/>
              <a:t> </a:t>
            </a:r>
            <a:r>
              <a:rPr lang="en-US" altLang="nl-NL" baseline="0" dirty="0" err="1"/>
              <a:t>dat</a:t>
            </a:r>
            <a:r>
              <a:rPr lang="en-US" altLang="nl-NL" baseline="0" dirty="0"/>
              <a:t> je </a:t>
            </a:r>
            <a:r>
              <a:rPr lang="en-US" altLang="nl-NL" baseline="0" dirty="0" err="1"/>
              <a:t>deze</a:t>
            </a:r>
            <a:r>
              <a:rPr lang="en-US" altLang="nl-NL" baseline="0" dirty="0"/>
              <a:t> </a:t>
            </a:r>
            <a:r>
              <a:rPr lang="en-US" altLang="nl-NL" baseline="0" dirty="0" err="1"/>
              <a:t>oriëntatie</a:t>
            </a:r>
            <a:r>
              <a:rPr lang="en-US" altLang="nl-NL" baseline="0" dirty="0"/>
              <a:t> </a:t>
            </a:r>
            <a:r>
              <a:rPr lang="en-US" altLang="nl-NL" baseline="0" dirty="0" err="1"/>
              <a:t>voor</a:t>
            </a:r>
            <a:r>
              <a:rPr lang="en-US" altLang="nl-NL" baseline="0" dirty="0"/>
              <a:t> </a:t>
            </a:r>
            <a:r>
              <a:rPr lang="en-US" altLang="nl-NL" baseline="0" dirty="0" err="1"/>
              <a:t>niets</a:t>
            </a:r>
            <a:r>
              <a:rPr lang="en-US" altLang="nl-NL" baseline="0" dirty="0"/>
              <a:t> </a:t>
            </a:r>
            <a:r>
              <a:rPr lang="en-US" altLang="nl-NL" baseline="0" dirty="0" err="1"/>
              <a:t>hebt</a:t>
            </a:r>
            <a:r>
              <a:rPr lang="en-US" altLang="nl-NL" baseline="0" dirty="0"/>
              <a:t> </a:t>
            </a:r>
            <a:r>
              <a:rPr lang="en-US" altLang="nl-NL" baseline="0" dirty="0" err="1"/>
              <a:t>gedaan</a:t>
            </a:r>
            <a:r>
              <a:rPr lang="en-US" altLang="nl-NL" baseline="0" dirty="0"/>
              <a:t>….</a:t>
            </a:r>
          </a:p>
          <a:p>
            <a:pPr eaLnBrk="1" hangingPunct="1">
              <a:spcBef>
                <a:spcPct val="0"/>
              </a:spcBef>
            </a:pPr>
            <a:endParaRPr lang="en-US" altLang="nl-NL" baseline="0" dirty="0"/>
          </a:p>
        </p:txBody>
      </p:sp>
      <p:sp>
        <p:nvSpPr>
          <p:cNvPr id="614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D20089-236D-4386-B7FA-84A1953C2825}" type="slidenum">
              <a:rPr lang="nl-NL" altLang="nl-NL" smtClean="0">
                <a:latin typeface="Arial" charset="0"/>
              </a:rPr>
              <a:pPr eaLnBrk="1" hangingPunct="1">
                <a:spcBef>
                  <a:spcPct val="0"/>
                </a:spcBef>
              </a:pPr>
              <a:t>6</a:t>
            </a:fld>
            <a:endParaRPr lang="nl-NL" altLang="nl-NL">
              <a:latin typeface="Arial" charset="0"/>
            </a:endParaRPr>
          </a:p>
        </p:txBody>
      </p:sp>
    </p:spTree>
    <p:extLst>
      <p:ext uri="{BB962C8B-B14F-4D97-AF65-F5344CB8AC3E}">
        <p14:creationId xmlns:p14="http://schemas.microsoft.com/office/powerpoint/2010/main" val="222166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dirty="0"/>
              <a:t>HBO-</a:t>
            </a:r>
            <a:r>
              <a:rPr lang="en-US" altLang="nl-NL" dirty="0" err="1"/>
              <a:t>opleidingen</a:t>
            </a:r>
            <a:r>
              <a:rPr lang="en-US" altLang="nl-NL" baseline="0" dirty="0"/>
              <a:t> die </a:t>
            </a:r>
            <a:r>
              <a:rPr lang="en-US" altLang="nl-NL" baseline="0" dirty="0" err="1"/>
              <a:t>bij</a:t>
            </a:r>
            <a:r>
              <a:rPr lang="en-US" altLang="nl-NL" baseline="0" dirty="0"/>
              <a:t> </a:t>
            </a:r>
            <a:r>
              <a:rPr lang="en-US" altLang="nl-NL" baseline="0" dirty="0" err="1"/>
              <a:t>elkaar</a:t>
            </a:r>
            <a:r>
              <a:rPr lang="en-US" altLang="nl-NL" baseline="0" dirty="0"/>
              <a:t> </a:t>
            </a:r>
            <a:r>
              <a:rPr lang="en-US" altLang="nl-NL" baseline="0" dirty="0" err="1"/>
              <a:t>passen</a:t>
            </a:r>
            <a:r>
              <a:rPr lang="en-US" altLang="nl-NL" baseline="0" dirty="0"/>
              <a:t> </a:t>
            </a:r>
            <a:r>
              <a:rPr lang="en-US" altLang="nl-NL" baseline="0" dirty="0" err="1"/>
              <a:t>zijn</a:t>
            </a:r>
            <a:r>
              <a:rPr lang="en-US" altLang="nl-NL" baseline="0" dirty="0"/>
              <a:t> </a:t>
            </a:r>
            <a:r>
              <a:rPr lang="en-US" altLang="nl-NL" baseline="0" dirty="0" err="1"/>
              <a:t>ook</a:t>
            </a:r>
            <a:r>
              <a:rPr lang="en-US" altLang="nl-NL" baseline="0" dirty="0"/>
              <a:t> in (</a:t>
            </a:r>
            <a:r>
              <a:rPr lang="en-US" altLang="nl-NL" baseline="0" dirty="0" err="1"/>
              <a:t>vergelijkbare</a:t>
            </a:r>
            <a:r>
              <a:rPr lang="en-US" altLang="nl-NL" baseline="0" dirty="0"/>
              <a:t>) </a:t>
            </a:r>
            <a:r>
              <a:rPr lang="en-US" altLang="nl-NL" baseline="0" dirty="0" err="1"/>
              <a:t>domeinen</a:t>
            </a:r>
            <a:r>
              <a:rPr lang="en-US" altLang="nl-NL" baseline="0" dirty="0"/>
              <a:t> </a:t>
            </a:r>
            <a:r>
              <a:rPr lang="en-US" altLang="nl-NL" baseline="0" dirty="0" err="1"/>
              <a:t>geplaatst</a:t>
            </a:r>
            <a:r>
              <a:rPr lang="en-US" altLang="nl-NL" baseline="0" dirty="0"/>
              <a:t>, al </a:t>
            </a:r>
            <a:r>
              <a:rPr lang="en-US" altLang="nl-NL" baseline="0" dirty="0" err="1"/>
              <a:t>noemen</a:t>
            </a:r>
            <a:r>
              <a:rPr lang="en-US" altLang="nl-NL" baseline="0" dirty="0"/>
              <a:t> ze </a:t>
            </a:r>
            <a:r>
              <a:rPr lang="en-US" altLang="nl-NL" baseline="0" dirty="0" err="1"/>
              <a:t>dit</a:t>
            </a:r>
            <a:r>
              <a:rPr lang="en-US" altLang="nl-NL" baseline="0" dirty="0"/>
              <a:t> nu SECTOREN. </a:t>
            </a:r>
            <a:r>
              <a:rPr lang="en-US" altLang="nl-NL" baseline="0" dirty="0" err="1"/>
              <a:t>Gelukkig</a:t>
            </a:r>
            <a:r>
              <a:rPr lang="en-US" altLang="nl-NL" baseline="0" dirty="0"/>
              <a:t> maar, want het </a:t>
            </a:r>
            <a:r>
              <a:rPr lang="en-US" altLang="nl-NL" baseline="0" dirty="0" err="1"/>
              <a:t>aanbod</a:t>
            </a:r>
            <a:r>
              <a:rPr lang="en-US" altLang="nl-NL" baseline="0" dirty="0"/>
              <a:t> is </a:t>
            </a:r>
            <a:r>
              <a:rPr lang="en-US" altLang="nl-NL" baseline="0" dirty="0" err="1"/>
              <a:t>enorm</a:t>
            </a:r>
            <a:r>
              <a:rPr lang="en-US" altLang="nl-NL" baseline="0" dirty="0"/>
              <a:t> </a:t>
            </a:r>
            <a:r>
              <a:rPr lang="en-US" altLang="nl-NL" baseline="0" dirty="0" err="1"/>
              <a:t>en</a:t>
            </a:r>
            <a:r>
              <a:rPr lang="en-US" altLang="nl-NL" baseline="0" dirty="0"/>
              <a:t> </a:t>
            </a:r>
            <a:r>
              <a:rPr lang="en-US" altLang="nl-NL" baseline="0" dirty="0" err="1"/>
              <a:t>dit</a:t>
            </a:r>
            <a:r>
              <a:rPr lang="en-US" altLang="nl-NL" baseline="0" dirty="0"/>
              <a:t> </a:t>
            </a:r>
            <a:r>
              <a:rPr lang="en-US" altLang="nl-NL" baseline="0" dirty="0" err="1"/>
              <a:t>maakt</a:t>
            </a:r>
            <a:r>
              <a:rPr lang="en-US" altLang="nl-NL" baseline="0" dirty="0"/>
              <a:t> het </a:t>
            </a:r>
            <a:r>
              <a:rPr lang="en-US" altLang="nl-NL" baseline="0" dirty="0" err="1"/>
              <a:t>kiezen</a:t>
            </a:r>
            <a:r>
              <a:rPr lang="en-US" altLang="nl-NL" baseline="0" dirty="0"/>
              <a:t> </a:t>
            </a:r>
            <a:r>
              <a:rPr lang="en-US" altLang="nl-NL" baseline="0" dirty="0" err="1"/>
              <a:t>iets</a:t>
            </a:r>
            <a:r>
              <a:rPr lang="en-US" altLang="nl-NL" baseline="0" dirty="0"/>
              <a:t> </a:t>
            </a:r>
            <a:r>
              <a:rPr lang="en-US" altLang="nl-NL" baseline="0" dirty="0" err="1"/>
              <a:t>makkelijker</a:t>
            </a:r>
            <a:r>
              <a:rPr lang="en-US" altLang="nl-NL" baseline="0" dirty="0"/>
              <a:t>. </a:t>
            </a:r>
            <a:r>
              <a:rPr lang="nl-NL" altLang="nl-NL" dirty="0"/>
              <a:t> Het aardige is nu dat de profielen en de sectoren iets met elkaar te maken hebben. </a:t>
            </a:r>
            <a:r>
              <a:rPr lang="nl-NL" altLang="nl-NL" b="1" dirty="0"/>
              <a:t>Als je weet in welke sector je wilt gaan werken, dan past daar vrijwel altijd een profiel bij! </a:t>
            </a:r>
          </a:p>
          <a:p>
            <a:pPr eaLnBrk="1" hangingPunct="1">
              <a:spcBef>
                <a:spcPct val="0"/>
              </a:spcBef>
            </a:pPr>
            <a:endParaRPr lang="en-US" altLang="nl-NL" b="1" dirty="0"/>
          </a:p>
          <a:p>
            <a:pPr eaLnBrk="1" hangingPunct="1">
              <a:spcBef>
                <a:spcPct val="0"/>
              </a:spcBef>
            </a:pPr>
            <a:r>
              <a:rPr lang="en-US" altLang="nl-NL" b="1" dirty="0"/>
              <a:t>J</a:t>
            </a:r>
            <a:r>
              <a:rPr lang="en-US" altLang="nl-NL" b="1" baseline="0" dirty="0"/>
              <a:t>e </a:t>
            </a:r>
            <a:r>
              <a:rPr lang="en-US" altLang="nl-NL" b="1" baseline="0" dirty="0" err="1"/>
              <a:t>hoeft</a:t>
            </a:r>
            <a:r>
              <a:rPr lang="en-US" altLang="nl-NL" b="1" baseline="0" dirty="0"/>
              <a:t> nu nog </a:t>
            </a:r>
            <a:r>
              <a:rPr lang="en-US" altLang="nl-NL" b="1" baseline="0" dirty="0" err="1"/>
              <a:t>niet</a:t>
            </a:r>
            <a:r>
              <a:rPr lang="en-US" altLang="nl-NL" b="1" baseline="0" dirty="0"/>
              <a:t> </a:t>
            </a:r>
            <a:r>
              <a:rPr lang="en-US" altLang="nl-NL" b="1" baseline="0" dirty="0" err="1"/>
              <a:t>precies</a:t>
            </a:r>
            <a:r>
              <a:rPr lang="en-US" altLang="nl-NL" b="1" baseline="0" dirty="0"/>
              <a:t> </a:t>
            </a:r>
            <a:r>
              <a:rPr lang="en-US" altLang="nl-NL" b="1" baseline="0" dirty="0" err="1"/>
              <a:t>te</a:t>
            </a:r>
            <a:r>
              <a:rPr lang="en-US" altLang="nl-NL" b="1" baseline="0" dirty="0"/>
              <a:t> </a:t>
            </a:r>
            <a:r>
              <a:rPr lang="en-US" altLang="nl-NL" b="1" baseline="0" dirty="0" err="1"/>
              <a:t>weten</a:t>
            </a:r>
            <a:r>
              <a:rPr lang="en-US" altLang="nl-NL" b="1" baseline="0" dirty="0"/>
              <a:t> </a:t>
            </a:r>
            <a:r>
              <a:rPr lang="en-US" altLang="nl-NL" b="1" baseline="0" dirty="0" err="1"/>
              <a:t>welke</a:t>
            </a:r>
            <a:r>
              <a:rPr lang="en-US" altLang="nl-NL" b="1" baseline="0" dirty="0"/>
              <a:t> </a:t>
            </a:r>
            <a:r>
              <a:rPr lang="en-US" altLang="nl-NL" b="1" baseline="0" dirty="0" err="1"/>
              <a:t>opleiding</a:t>
            </a:r>
            <a:r>
              <a:rPr lang="en-US" altLang="nl-NL" b="1" baseline="0" dirty="0"/>
              <a:t> je </a:t>
            </a:r>
            <a:r>
              <a:rPr lang="en-US" altLang="nl-NL" b="1" baseline="0" dirty="0" err="1"/>
              <a:t>gaat</a:t>
            </a:r>
            <a:r>
              <a:rPr lang="en-US" altLang="nl-NL" b="1" baseline="0" dirty="0"/>
              <a:t> </a:t>
            </a:r>
            <a:r>
              <a:rPr lang="en-US" altLang="nl-NL" b="1" baseline="0" dirty="0" err="1"/>
              <a:t>doen</a:t>
            </a:r>
            <a:r>
              <a:rPr lang="en-US" altLang="nl-NL" b="1" baseline="0" dirty="0"/>
              <a:t>.</a:t>
            </a:r>
            <a:endParaRPr lang="nl-NL" altLang="nl-NL" b="1" dirty="0"/>
          </a:p>
        </p:txBody>
      </p:sp>
      <p:sp>
        <p:nvSpPr>
          <p:cNvPr id="706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035765-5249-4A2F-9D91-551B64774DDE}" type="slidenum">
              <a:rPr lang="nl-NL" altLang="nl-NL" smtClean="0">
                <a:latin typeface="Arial" charset="0"/>
              </a:rPr>
              <a:pPr eaLnBrk="1" hangingPunct="1">
                <a:spcBef>
                  <a:spcPct val="0"/>
                </a:spcBef>
              </a:pPr>
              <a:t>7</a:t>
            </a:fld>
            <a:endParaRPr lang="nl-NL" altLang="nl-NL">
              <a:latin typeface="Arial" charset="0"/>
            </a:endParaRPr>
          </a:p>
        </p:txBody>
      </p:sp>
    </p:spTree>
    <p:extLst>
      <p:ext uri="{BB962C8B-B14F-4D97-AF65-F5344CB8AC3E}">
        <p14:creationId xmlns:p14="http://schemas.microsoft.com/office/powerpoint/2010/main" val="27650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En nu dan de profielen. Er zijn 4 profielen waaruit je kunt kiezen.</a:t>
            </a:r>
          </a:p>
        </p:txBody>
      </p:sp>
      <p:sp>
        <p:nvSpPr>
          <p:cNvPr id="716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922D02-6603-4253-9224-44314439CD82}" type="slidenum">
              <a:rPr lang="nl-NL" altLang="nl-NL" smtClean="0">
                <a:latin typeface="Arial" charset="0"/>
              </a:rPr>
              <a:pPr eaLnBrk="1" hangingPunct="1">
                <a:spcBef>
                  <a:spcPct val="0"/>
                </a:spcBef>
              </a:pPr>
              <a:t>8</a:t>
            </a:fld>
            <a:endParaRPr lang="nl-NL" altLang="nl-NL">
              <a:latin typeface="Arial" charset="0"/>
            </a:endParaRPr>
          </a:p>
        </p:txBody>
      </p:sp>
    </p:spTree>
    <p:extLst>
      <p:ext uri="{BB962C8B-B14F-4D97-AF65-F5344CB8AC3E}">
        <p14:creationId xmlns:p14="http://schemas.microsoft.com/office/powerpoint/2010/main" val="899075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NT is vooral bedoeld voor opleidingen waarin de </a:t>
            </a:r>
            <a:r>
              <a:rPr lang="nl-NL" altLang="nl-NL" b="1" dirty="0"/>
              <a:t>exacte vakken</a:t>
            </a:r>
            <a:r>
              <a:rPr lang="nl-NL" altLang="nl-NL" dirty="0"/>
              <a:t> een belangrijke rol spelen.</a:t>
            </a:r>
          </a:p>
          <a:p>
            <a:pPr eaLnBrk="1" hangingPunct="1">
              <a:spcBef>
                <a:spcPct val="0"/>
              </a:spcBef>
            </a:pPr>
            <a:r>
              <a:rPr lang="nl-NL" altLang="nl-NL" dirty="0"/>
              <a:t>De belangrijkste sectoren zijn </a:t>
            </a:r>
            <a:r>
              <a:rPr lang="nl-NL" altLang="nl-NL" b="1" dirty="0"/>
              <a:t>Techniek</a:t>
            </a:r>
            <a:r>
              <a:rPr lang="nl-NL" altLang="nl-NL" dirty="0"/>
              <a:t> en </a:t>
            </a:r>
            <a:r>
              <a:rPr lang="nl-NL" altLang="nl-NL" b="1" dirty="0"/>
              <a:t>Exact &amp; Informatica</a:t>
            </a:r>
            <a:r>
              <a:rPr lang="nl-NL" altLang="nl-NL" dirty="0"/>
              <a:t>.</a:t>
            </a:r>
          </a:p>
          <a:p>
            <a:pPr eaLnBrk="1" hangingPunct="1">
              <a:spcBef>
                <a:spcPct val="0"/>
              </a:spcBef>
            </a:pPr>
            <a:r>
              <a:rPr lang="nl-NL" altLang="nl-NL" dirty="0"/>
              <a:t>Ook de sector Aarde &amp; Milieu (Natuur) past nog aardig bij NT.</a:t>
            </a:r>
          </a:p>
        </p:txBody>
      </p:sp>
      <p:sp>
        <p:nvSpPr>
          <p:cNvPr id="727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2FF655-4A16-4631-84AA-5BD59A774B09}"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4208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en-US"/>
              <a:t>Titelstijl van model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A2A739E-E346-E641-9B33-BB9BA1D68ECD}" type="datetimeFigureOut">
              <a:rPr lang="nl-NL" smtClean="0"/>
              <a:t>7-1-2024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135430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AA2A739E-E346-E641-9B33-BB9BA1D68ECD}" type="datetimeFigureOut">
              <a:rPr lang="nl-NL" smtClean="0"/>
              <a:t>7-1-2024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8268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AA2A739E-E346-E641-9B33-BB9BA1D68ECD}" type="datetimeFigureOut">
              <a:rPr lang="nl-NL" smtClean="0"/>
              <a:t>7-1-2024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32380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093495"/>
            <a:ext cx="9144000" cy="2045368"/>
          </a:xfrm>
        </p:spPr>
        <p:txBody>
          <a:bodyPr anchor="b">
            <a:normAutofit/>
          </a:bodyPr>
          <a:lstStyle>
            <a:lvl1pPr algn="ctr">
              <a:defRPr sz="5000" b="1">
                <a:solidFill>
                  <a:schemeClr val="bg1"/>
                </a:solidFill>
                <a:latin typeface="Arial" panose="020B0604020202020204" pitchFamily="34" charset="0"/>
                <a:cs typeface="Arial" panose="020B0604020202020204" pitchFamily="34" charset="0"/>
              </a:defRPr>
            </a:lvl1pPr>
          </a:lstStyle>
          <a:p>
            <a:r>
              <a:rPr lang="en-US" err="1"/>
              <a:t>Titelstijl</a:t>
            </a:r>
            <a:r>
              <a:rPr lang="en-US"/>
              <a:t> van model </a:t>
            </a:r>
            <a:r>
              <a:rPr lang="en-US" err="1"/>
              <a:t>bewerken</a:t>
            </a:r>
            <a:endParaRPr lang="nl-NL"/>
          </a:p>
        </p:txBody>
      </p:sp>
      <p:sp>
        <p:nvSpPr>
          <p:cNvPr id="3" name="Ondertitel 2"/>
          <p:cNvSpPr>
            <a:spLocks noGrp="1"/>
          </p:cNvSpPr>
          <p:nvPr>
            <p:ph type="subTitle" idx="1"/>
          </p:nvPr>
        </p:nvSpPr>
        <p:spPr>
          <a:xfrm>
            <a:off x="1524000" y="4138863"/>
            <a:ext cx="9144000" cy="1155032"/>
          </a:xfrm>
        </p:spPr>
        <p:txBody>
          <a:bodyPr>
            <a:normAutofit/>
          </a:bodyPr>
          <a:lstStyle>
            <a:lvl1pPr marL="0" indent="0" algn="ctr">
              <a:buNone/>
              <a:defRPr sz="40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Klik</a:t>
            </a:r>
            <a:r>
              <a:rPr lang="en-US"/>
              <a:t> om de </a:t>
            </a:r>
            <a:r>
              <a:rPr lang="en-US" err="1"/>
              <a:t>ondertitelstijl</a:t>
            </a:r>
            <a:r>
              <a:rPr lang="en-US"/>
              <a:t> van het model </a:t>
            </a:r>
            <a:r>
              <a:rPr lang="en-US" err="1"/>
              <a:t>te</a:t>
            </a:r>
            <a:r>
              <a:rPr lang="en-US"/>
              <a:t> </a:t>
            </a:r>
            <a:r>
              <a:rPr lang="en-US" err="1"/>
              <a:t>bewerken</a:t>
            </a:r>
            <a:endParaRPr lang="nl-NL"/>
          </a:p>
        </p:txBody>
      </p:sp>
    </p:spTree>
    <p:extLst>
      <p:ext uri="{BB962C8B-B14F-4D97-AF65-F5344CB8AC3E}">
        <p14:creationId xmlns:p14="http://schemas.microsoft.com/office/powerpoint/2010/main" val="149056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625642"/>
            <a:ext cx="10515600" cy="1065046"/>
          </a:xfrm>
        </p:spPr>
        <p:txBody>
          <a:bodyPr>
            <a:normAutofit/>
          </a:bodyPr>
          <a:lstStyle>
            <a:lvl1pPr>
              <a:defRPr sz="4000" b="1">
                <a:solidFill>
                  <a:srgbClr val="F58123"/>
                </a:solidFill>
                <a:latin typeface="Arial" panose="020B0604020202020204" pitchFamily="34" charset="0"/>
                <a:cs typeface="Arial" panose="020B0604020202020204" pitchFamily="34" charset="0"/>
              </a:defRPr>
            </a:lvl1pPr>
          </a:lstStyle>
          <a:p>
            <a:r>
              <a:rPr lang="en-US" err="1"/>
              <a:t>Titelstijl</a:t>
            </a:r>
            <a:r>
              <a:rPr lang="en-US"/>
              <a:t> van model </a:t>
            </a:r>
            <a:r>
              <a:rPr lang="en-US" err="1"/>
              <a:t>bewerken</a:t>
            </a:r>
            <a:endParaRPr lang="nl-NL"/>
          </a:p>
        </p:txBody>
      </p:sp>
      <p:sp>
        <p:nvSpPr>
          <p:cNvPr id="3" name="Tijdelijke aanduiding voor inhoud 2"/>
          <p:cNvSpPr>
            <a:spLocks noGrp="1"/>
          </p:cNvSpPr>
          <p:nvPr>
            <p:ph idx="1"/>
          </p:nvPr>
        </p:nvSpPr>
        <p:spPr/>
        <p:txBody>
          <a:bodyPr>
            <a:normAutofit/>
          </a:bodyPr>
          <a:lstStyle>
            <a:lvl1pPr>
              <a:defRPr sz="2800">
                <a:solidFill>
                  <a:srgbClr val="2D2757"/>
                </a:solidFill>
                <a:latin typeface="Arial" panose="020B0604020202020204" pitchFamily="34" charset="0"/>
                <a:cs typeface="Arial" panose="020B0604020202020204" pitchFamily="34" charset="0"/>
              </a:defRPr>
            </a:lvl1pPr>
            <a:lvl2pPr>
              <a:defRPr sz="2800" u="none">
                <a:solidFill>
                  <a:srgbClr val="2D2757"/>
                </a:solidFill>
                <a:latin typeface="Arial" panose="020B0604020202020204" pitchFamily="34" charset="0"/>
                <a:cs typeface="Arial" panose="020B0604020202020204" pitchFamily="34" charset="0"/>
              </a:defRPr>
            </a:lvl2pPr>
            <a:lvl3pPr>
              <a:defRPr sz="2800" u="none">
                <a:solidFill>
                  <a:srgbClr val="2D2757"/>
                </a:solidFill>
                <a:latin typeface="Arial" panose="020B0604020202020204" pitchFamily="34" charset="0"/>
                <a:cs typeface="Arial" panose="020B0604020202020204" pitchFamily="34" charset="0"/>
              </a:defRPr>
            </a:lvl3pPr>
            <a:lvl4pPr>
              <a:defRPr sz="2800" u="none">
                <a:solidFill>
                  <a:srgbClr val="2D2757"/>
                </a:solidFill>
                <a:latin typeface="Arial" panose="020B0604020202020204" pitchFamily="34" charset="0"/>
                <a:cs typeface="Arial" panose="020B0604020202020204" pitchFamily="34" charset="0"/>
              </a:defRPr>
            </a:lvl4pPr>
            <a:lvl5pPr>
              <a:defRPr sz="2800" u="none">
                <a:solidFill>
                  <a:srgbClr val="2D2757"/>
                </a:solidFill>
                <a:latin typeface="Arial" panose="020B0604020202020204" pitchFamily="34" charset="0"/>
                <a:cs typeface="Arial" panose="020B0604020202020204" pitchFamily="34" charset="0"/>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NL"/>
          </a:p>
        </p:txBody>
      </p:sp>
    </p:spTree>
    <p:extLst>
      <p:ext uri="{BB962C8B-B14F-4D97-AF65-F5344CB8AC3E}">
        <p14:creationId xmlns:p14="http://schemas.microsoft.com/office/powerpoint/2010/main" val="166117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normAutofit/>
          </a:bodyPr>
          <a:lstStyle>
            <a:lvl1pPr>
              <a:defRPr sz="5000" b="1">
                <a:solidFill>
                  <a:srgbClr val="A52383"/>
                </a:solidFill>
                <a:latin typeface="Arial" panose="020B0604020202020204" pitchFamily="34" charset="0"/>
                <a:cs typeface="Arial" panose="020B0604020202020204" pitchFamily="34" charset="0"/>
              </a:defRPr>
            </a:lvl1pPr>
          </a:lstStyle>
          <a:p>
            <a:r>
              <a:rPr lang="en-US" err="1"/>
              <a:t>Titelstijl</a:t>
            </a:r>
            <a:r>
              <a:rPr lang="en-US"/>
              <a:t> van model </a:t>
            </a:r>
            <a:r>
              <a:rPr lang="en-US" err="1"/>
              <a:t>bewerken</a:t>
            </a:r>
            <a:endParaRPr lang="nl-NL"/>
          </a:p>
        </p:txBody>
      </p:sp>
      <p:sp>
        <p:nvSpPr>
          <p:cNvPr id="3" name="Tijdelijke aanduiding voor tekst 2"/>
          <p:cNvSpPr>
            <a:spLocks noGrp="1"/>
          </p:cNvSpPr>
          <p:nvPr>
            <p:ph type="body" idx="1"/>
          </p:nvPr>
        </p:nvSpPr>
        <p:spPr>
          <a:xfrm>
            <a:off x="831850" y="4589463"/>
            <a:ext cx="10515600" cy="1500187"/>
          </a:xfrm>
        </p:spPr>
        <p:txBody>
          <a:bodyPr>
            <a:normAutofit/>
          </a:bodyPr>
          <a:lstStyle>
            <a:lvl1pPr marL="0" indent="0">
              <a:buNone/>
              <a:defRPr sz="4000" b="1">
                <a:solidFill>
                  <a:srgbClr val="48317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p:txBody>
      </p:sp>
    </p:spTree>
    <p:extLst>
      <p:ext uri="{BB962C8B-B14F-4D97-AF65-F5344CB8AC3E}">
        <p14:creationId xmlns:p14="http://schemas.microsoft.com/office/powerpoint/2010/main" val="46689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4000" b="1">
                <a:solidFill>
                  <a:srgbClr val="F58123"/>
                </a:solidFill>
                <a:latin typeface="Arial" panose="020B0604020202020204" pitchFamily="34" charset="0"/>
                <a:cs typeface="Arial" panose="020B0604020202020204" pitchFamily="34" charset="0"/>
              </a:defRPr>
            </a:lvl1pPr>
          </a:lstStyle>
          <a:p>
            <a:r>
              <a:rPr lang="en-US" err="1"/>
              <a:t>Titelstijl</a:t>
            </a:r>
            <a:r>
              <a:rPr lang="en-US"/>
              <a:t> van model </a:t>
            </a:r>
            <a:r>
              <a:rPr lang="en-US" err="1"/>
              <a:t>bewerken</a:t>
            </a:r>
            <a:endParaRPr lang="nl-NL"/>
          </a:p>
        </p:txBody>
      </p:sp>
      <p:sp>
        <p:nvSpPr>
          <p:cNvPr id="3" name="Tijdelijke aanduiding voor inhoud 2"/>
          <p:cNvSpPr>
            <a:spLocks noGrp="1"/>
          </p:cNvSpPr>
          <p:nvPr>
            <p:ph sz="half" idx="1"/>
          </p:nvPr>
        </p:nvSpPr>
        <p:spPr>
          <a:xfrm>
            <a:off x="838200" y="1825625"/>
            <a:ext cx="5181600" cy="4351338"/>
          </a:xfrm>
        </p:spPr>
        <p:txBody>
          <a:bodyPr>
            <a:normAutofit/>
          </a:bodyPr>
          <a:lstStyle>
            <a:lvl1pPr>
              <a:defRPr sz="2800">
                <a:solidFill>
                  <a:srgbClr val="2D2757"/>
                </a:solidFill>
                <a:latin typeface="Arial" panose="020B0604020202020204" pitchFamily="34" charset="0"/>
                <a:cs typeface="Arial" panose="020B0604020202020204" pitchFamily="34" charset="0"/>
              </a:defRPr>
            </a:lvl1pPr>
            <a:lvl2pPr>
              <a:defRPr sz="2800">
                <a:solidFill>
                  <a:srgbClr val="2D2757"/>
                </a:solidFill>
                <a:latin typeface="Arial" panose="020B0604020202020204" pitchFamily="34" charset="0"/>
                <a:cs typeface="Arial" panose="020B0604020202020204" pitchFamily="34" charset="0"/>
              </a:defRPr>
            </a:lvl2pPr>
            <a:lvl3pPr>
              <a:defRPr sz="2800">
                <a:solidFill>
                  <a:srgbClr val="2D2757"/>
                </a:solidFill>
                <a:latin typeface="Arial" panose="020B0604020202020204" pitchFamily="34" charset="0"/>
                <a:cs typeface="Arial" panose="020B0604020202020204" pitchFamily="34" charset="0"/>
              </a:defRPr>
            </a:lvl3pPr>
            <a:lvl4pPr>
              <a:defRPr sz="2800">
                <a:solidFill>
                  <a:srgbClr val="2D2757"/>
                </a:solidFill>
                <a:latin typeface="Arial" panose="020B0604020202020204" pitchFamily="34" charset="0"/>
                <a:cs typeface="Arial" panose="020B0604020202020204" pitchFamily="34" charset="0"/>
              </a:defRPr>
            </a:lvl4pPr>
            <a:lvl5pPr>
              <a:defRPr sz="2800">
                <a:solidFill>
                  <a:srgbClr val="2D2757"/>
                </a:solidFill>
                <a:latin typeface="Arial" panose="020B0604020202020204" pitchFamily="34" charset="0"/>
                <a:cs typeface="Arial" panose="020B0604020202020204" pitchFamily="34" charset="0"/>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NL"/>
          </a:p>
        </p:txBody>
      </p:sp>
      <p:sp>
        <p:nvSpPr>
          <p:cNvPr id="4" name="Tijdelijke aanduiding voor inhoud 3"/>
          <p:cNvSpPr>
            <a:spLocks noGrp="1"/>
          </p:cNvSpPr>
          <p:nvPr>
            <p:ph sz="half" idx="2"/>
          </p:nvPr>
        </p:nvSpPr>
        <p:spPr>
          <a:xfrm>
            <a:off x="6172200" y="1825625"/>
            <a:ext cx="5181600" cy="4351338"/>
          </a:xfrm>
        </p:spPr>
        <p:txBody>
          <a:bodyPr>
            <a:normAutofit/>
          </a:bodyPr>
          <a:lstStyle>
            <a:lvl1pPr>
              <a:defRPr sz="2800">
                <a:solidFill>
                  <a:srgbClr val="2D2757"/>
                </a:solidFill>
                <a:latin typeface="Arial" panose="020B0604020202020204" pitchFamily="34" charset="0"/>
                <a:cs typeface="Arial" panose="020B0604020202020204" pitchFamily="34" charset="0"/>
              </a:defRPr>
            </a:lvl1pPr>
            <a:lvl2pPr>
              <a:defRPr sz="2800">
                <a:solidFill>
                  <a:srgbClr val="2D2757"/>
                </a:solidFill>
                <a:latin typeface="Arial" panose="020B0604020202020204" pitchFamily="34" charset="0"/>
                <a:cs typeface="Arial" panose="020B0604020202020204" pitchFamily="34" charset="0"/>
              </a:defRPr>
            </a:lvl2pPr>
            <a:lvl3pPr>
              <a:defRPr sz="2800">
                <a:solidFill>
                  <a:srgbClr val="2D2757"/>
                </a:solidFill>
                <a:latin typeface="Arial" panose="020B0604020202020204" pitchFamily="34" charset="0"/>
                <a:cs typeface="Arial" panose="020B0604020202020204" pitchFamily="34" charset="0"/>
              </a:defRPr>
            </a:lvl3pPr>
            <a:lvl4pPr>
              <a:defRPr sz="2800">
                <a:solidFill>
                  <a:srgbClr val="2D2757"/>
                </a:solidFill>
                <a:latin typeface="Arial" panose="020B0604020202020204" pitchFamily="34" charset="0"/>
                <a:cs typeface="Arial" panose="020B0604020202020204" pitchFamily="34" charset="0"/>
              </a:defRPr>
            </a:lvl4pPr>
            <a:lvl5pPr>
              <a:defRPr sz="2800">
                <a:solidFill>
                  <a:srgbClr val="2D2757"/>
                </a:solidFill>
                <a:latin typeface="Arial" panose="020B0604020202020204" pitchFamily="34" charset="0"/>
                <a:cs typeface="Arial" panose="020B0604020202020204" pitchFamily="34" charset="0"/>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NL"/>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AA2A739E-E346-E641-9B33-BB9BA1D68ECD}" type="datetimeFigureOut">
              <a:rPr lang="nl-NL" smtClean="0"/>
              <a:pPr/>
              <a:t>7-1-2024</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B5B0FF45-3BC8-E14E-81AE-BD98285A268A}" type="slidenum">
              <a:rPr lang="nl-NL" smtClean="0"/>
              <a:pPr/>
              <a:t>‹nr.›</a:t>
            </a:fld>
            <a:endParaRPr lang="nl-NL"/>
          </a:p>
        </p:txBody>
      </p:sp>
    </p:spTree>
    <p:extLst>
      <p:ext uri="{BB962C8B-B14F-4D97-AF65-F5344CB8AC3E}">
        <p14:creationId xmlns:p14="http://schemas.microsoft.com/office/powerpoint/2010/main" val="234500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normAutofit/>
          </a:bodyPr>
          <a:lstStyle>
            <a:lvl1pPr>
              <a:defRPr sz="4000" b="1">
                <a:solidFill>
                  <a:srgbClr val="F58123"/>
                </a:solidFill>
                <a:latin typeface="Arial" panose="020B0604020202020204" pitchFamily="34" charset="0"/>
                <a:cs typeface="Arial" panose="020B0604020202020204" pitchFamily="34" charset="0"/>
              </a:defRPr>
            </a:lvl1pPr>
          </a:lstStyle>
          <a:p>
            <a:r>
              <a:rPr lang="en-US" err="1"/>
              <a:t>Titelstijl</a:t>
            </a:r>
            <a:r>
              <a:rPr lang="en-US"/>
              <a:t> van model </a:t>
            </a:r>
            <a:r>
              <a:rPr lang="en-US" err="1"/>
              <a:t>bewerken</a:t>
            </a:r>
            <a:endParaRPr lang="nl-NL"/>
          </a:p>
        </p:txBody>
      </p:sp>
      <p:sp>
        <p:nvSpPr>
          <p:cNvPr id="3" name="Tijdelijke aanduiding voor tekst 2"/>
          <p:cNvSpPr>
            <a:spLocks noGrp="1"/>
          </p:cNvSpPr>
          <p:nvPr>
            <p:ph type="body" idx="1"/>
          </p:nvPr>
        </p:nvSpPr>
        <p:spPr>
          <a:xfrm>
            <a:off x="839788" y="1681163"/>
            <a:ext cx="5157787" cy="823912"/>
          </a:xfrm>
        </p:spPr>
        <p:txBody>
          <a:bodyPr anchor="b">
            <a:noAutofit/>
          </a:bodyPr>
          <a:lstStyle>
            <a:lvl1pPr marL="0" indent="0">
              <a:buNone/>
              <a:defRPr sz="3200" b="1">
                <a:solidFill>
                  <a:srgbClr val="2D275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p:txBody>
      </p:sp>
      <p:sp>
        <p:nvSpPr>
          <p:cNvPr id="4" name="Tijdelijke aanduiding voor inhoud 3"/>
          <p:cNvSpPr>
            <a:spLocks noGrp="1"/>
          </p:cNvSpPr>
          <p:nvPr>
            <p:ph sz="half" idx="2"/>
          </p:nvPr>
        </p:nvSpPr>
        <p:spPr>
          <a:xfrm>
            <a:off x="839788" y="2505075"/>
            <a:ext cx="5157787" cy="3684588"/>
          </a:xfrm>
        </p:spPr>
        <p:txBody>
          <a:bodyPr>
            <a:normAutofit/>
          </a:bodyPr>
          <a:lstStyle>
            <a:lvl1pPr>
              <a:defRPr sz="2800">
                <a:solidFill>
                  <a:srgbClr val="2D2757"/>
                </a:solidFill>
                <a:latin typeface="Arial" panose="020B0604020202020204" pitchFamily="34" charset="0"/>
                <a:cs typeface="Arial" panose="020B0604020202020204" pitchFamily="34" charset="0"/>
              </a:defRPr>
            </a:lvl1pPr>
            <a:lvl2pPr>
              <a:defRPr sz="2800">
                <a:solidFill>
                  <a:srgbClr val="2D2757"/>
                </a:solidFill>
                <a:latin typeface="Arial" panose="020B0604020202020204" pitchFamily="34" charset="0"/>
                <a:cs typeface="Arial" panose="020B0604020202020204" pitchFamily="34" charset="0"/>
              </a:defRPr>
            </a:lvl2pPr>
            <a:lvl3pPr>
              <a:defRPr sz="2800">
                <a:solidFill>
                  <a:srgbClr val="2D2757"/>
                </a:solidFill>
                <a:latin typeface="Arial" panose="020B0604020202020204" pitchFamily="34" charset="0"/>
                <a:cs typeface="Arial" panose="020B0604020202020204" pitchFamily="34" charset="0"/>
              </a:defRPr>
            </a:lvl3pPr>
            <a:lvl4pPr>
              <a:defRPr sz="2800">
                <a:solidFill>
                  <a:srgbClr val="2D2757"/>
                </a:solidFill>
                <a:latin typeface="Arial" panose="020B0604020202020204" pitchFamily="34" charset="0"/>
                <a:cs typeface="Arial" panose="020B0604020202020204" pitchFamily="34" charset="0"/>
              </a:defRPr>
            </a:lvl4pPr>
            <a:lvl5pPr>
              <a:defRPr sz="2800">
                <a:solidFill>
                  <a:srgbClr val="2D2757"/>
                </a:solidFill>
                <a:latin typeface="Arial" panose="020B0604020202020204" pitchFamily="34" charset="0"/>
                <a:cs typeface="Arial" panose="020B0604020202020204" pitchFamily="34" charset="0"/>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noAutofit/>
          </a:bodyPr>
          <a:lstStyle>
            <a:lvl1pPr marL="0" indent="0">
              <a:buNone/>
              <a:defRPr sz="3200" b="1">
                <a:solidFill>
                  <a:srgbClr val="2D275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p:txBody>
      </p:sp>
      <p:sp>
        <p:nvSpPr>
          <p:cNvPr id="6" name="Tijdelijke aanduiding voor inhoud 5"/>
          <p:cNvSpPr>
            <a:spLocks noGrp="1"/>
          </p:cNvSpPr>
          <p:nvPr>
            <p:ph sz="quarter" idx="4"/>
          </p:nvPr>
        </p:nvSpPr>
        <p:spPr>
          <a:xfrm>
            <a:off x="6172200" y="2505075"/>
            <a:ext cx="5183188" cy="3684588"/>
          </a:xfrm>
        </p:spPr>
        <p:txBody>
          <a:bodyPr>
            <a:normAutofit/>
          </a:bodyPr>
          <a:lstStyle>
            <a:lvl1pPr>
              <a:defRPr sz="3200">
                <a:solidFill>
                  <a:srgbClr val="2D2757"/>
                </a:solidFill>
              </a:defRPr>
            </a:lvl1pPr>
            <a:lvl2pPr>
              <a:defRPr sz="3200">
                <a:solidFill>
                  <a:srgbClr val="2D2757"/>
                </a:solidFill>
              </a:defRPr>
            </a:lvl2pPr>
            <a:lvl3pPr>
              <a:defRPr sz="3200">
                <a:solidFill>
                  <a:srgbClr val="2D2757"/>
                </a:solidFill>
              </a:defRPr>
            </a:lvl3pPr>
            <a:lvl4pPr>
              <a:defRPr sz="3200">
                <a:solidFill>
                  <a:srgbClr val="2D2757"/>
                </a:solidFill>
              </a:defRPr>
            </a:lvl4pPr>
            <a:lvl5pPr>
              <a:defRPr sz="3200">
                <a:solidFill>
                  <a:srgbClr val="2D2757"/>
                </a:solidFill>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NL"/>
          </a:p>
        </p:txBody>
      </p:sp>
    </p:spTree>
    <p:extLst>
      <p:ext uri="{BB962C8B-B14F-4D97-AF65-F5344CB8AC3E}">
        <p14:creationId xmlns:p14="http://schemas.microsoft.com/office/powerpoint/2010/main" val="221411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4000" b="1">
                <a:solidFill>
                  <a:srgbClr val="F58123"/>
                </a:solidFill>
                <a:latin typeface="Arial" panose="020B0604020202020204" pitchFamily="34" charset="0"/>
                <a:cs typeface="Arial" panose="020B0604020202020204" pitchFamily="34" charset="0"/>
              </a:defRPr>
            </a:lvl1pPr>
          </a:lstStyle>
          <a:p>
            <a:r>
              <a:rPr lang="en-US" err="1"/>
              <a:t>Titelstijl</a:t>
            </a:r>
            <a:r>
              <a:rPr lang="en-US"/>
              <a:t> van model </a:t>
            </a:r>
            <a:r>
              <a:rPr lang="en-US" err="1"/>
              <a:t>bewerken</a:t>
            </a:r>
            <a:endParaRPr lang="nl-NL"/>
          </a:p>
        </p:txBody>
      </p:sp>
    </p:spTree>
    <p:extLst>
      <p:ext uri="{BB962C8B-B14F-4D97-AF65-F5344CB8AC3E}">
        <p14:creationId xmlns:p14="http://schemas.microsoft.com/office/powerpoint/2010/main" val="3506358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01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noAutofit/>
          </a:bodyPr>
          <a:lstStyle>
            <a:lvl1pPr>
              <a:defRPr sz="4000" b="1">
                <a:solidFill>
                  <a:srgbClr val="F58123"/>
                </a:solidFill>
                <a:latin typeface="Arial" panose="020B0604020202020204" pitchFamily="34" charset="0"/>
                <a:cs typeface="Arial" panose="020B0604020202020204" pitchFamily="34" charset="0"/>
              </a:defRPr>
            </a:lvl1pPr>
          </a:lstStyle>
          <a:p>
            <a:r>
              <a:rPr lang="en-US" err="1"/>
              <a:t>Titelstijl</a:t>
            </a:r>
            <a:r>
              <a:rPr lang="en-US"/>
              <a:t> van model </a:t>
            </a:r>
            <a:r>
              <a:rPr lang="en-US" err="1"/>
              <a:t>bewerken</a:t>
            </a:r>
            <a:endParaRPr lang="nl-NL"/>
          </a:p>
        </p:txBody>
      </p:sp>
      <p:sp>
        <p:nvSpPr>
          <p:cNvPr id="3" name="Tijdelijke aanduiding voor inhoud 2"/>
          <p:cNvSpPr>
            <a:spLocks noGrp="1"/>
          </p:cNvSpPr>
          <p:nvPr>
            <p:ph idx="1"/>
          </p:nvPr>
        </p:nvSpPr>
        <p:spPr>
          <a:xfrm>
            <a:off x="5183188" y="987425"/>
            <a:ext cx="6172200" cy="4873625"/>
          </a:xfrm>
        </p:spPr>
        <p:txBody>
          <a:bodyPr>
            <a:normAutofit/>
          </a:bodyPr>
          <a:lstStyle>
            <a:lvl1pPr>
              <a:defRPr sz="2800">
                <a:solidFill>
                  <a:srgbClr val="2D2757"/>
                </a:solidFill>
                <a:latin typeface="Arial" panose="020B0604020202020204" pitchFamily="34" charset="0"/>
                <a:cs typeface="Arial" panose="020B0604020202020204" pitchFamily="34" charset="0"/>
              </a:defRPr>
            </a:lvl1pPr>
            <a:lvl2pPr>
              <a:defRPr sz="2800">
                <a:solidFill>
                  <a:srgbClr val="2D2757"/>
                </a:solidFill>
                <a:latin typeface="Arial" panose="020B0604020202020204" pitchFamily="34" charset="0"/>
                <a:cs typeface="Arial" panose="020B0604020202020204" pitchFamily="34" charset="0"/>
              </a:defRPr>
            </a:lvl2pPr>
            <a:lvl3pPr>
              <a:defRPr sz="2800">
                <a:solidFill>
                  <a:srgbClr val="2D2757"/>
                </a:solidFill>
                <a:latin typeface="Arial" panose="020B0604020202020204" pitchFamily="34" charset="0"/>
                <a:cs typeface="Arial" panose="020B0604020202020204" pitchFamily="34" charset="0"/>
              </a:defRPr>
            </a:lvl3pPr>
            <a:lvl4pPr>
              <a:defRPr sz="2800">
                <a:solidFill>
                  <a:srgbClr val="2D2757"/>
                </a:solidFill>
                <a:latin typeface="Arial" panose="020B0604020202020204" pitchFamily="34" charset="0"/>
                <a:cs typeface="Arial" panose="020B0604020202020204" pitchFamily="34" charset="0"/>
              </a:defRPr>
            </a:lvl4pPr>
            <a:lvl5pPr>
              <a:defRPr sz="2800">
                <a:solidFill>
                  <a:srgbClr val="2D2757"/>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NL"/>
          </a:p>
        </p:txBody>
      </p:sp>
      <p:sp>
        <p:nvSpPr>
          <p:cNvPr id="4" name="Tijdelijke aanduiding voor tekst 3"/>
          <p:cNvSpPr>
            <a:spLocks noGrp="1"/>
          </p:cNvSpPr>
          <p:nvPr>
            <p:ph type="body" sz="half" idx="2"/>
          </p:nvPr>
        </p:nvSpPr>
        <p:spPr>
          <a:xfrm>
            <a:off x="839788" y="2057400"/>
            <a:ext cx="3932237" cy="3811588"/>
          </a:xfrm>
        </p:spPr>
        <p:txBody>
          <a:bodyPr>
            <a:normAutofit/>
          </a:bodyPr>
          <a:lstStyle>
            <a:lvl1pPr marL="0" indent="0">
              <a:buNone/>
              <a:defRPr sz="2800">
                <a:solidFill>
                  <a:srgbClr val="2D2757"/>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p:txBody>
      </p:sp>
    </p:spTree>
    <p:extLst>
      <p:ext uri="{BB962C8B-B14F-4D97-AF65-F5344CB8AC3E}">
        <p14:creationId xmlns:p14="http://schemas.microsoft.com/office/powerpoint/2010/main" val="41854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AA2A739E-E346-E641-9B33-BB9BA1D68ECD}" type="datetimeFigureOut">
              <a:rPr lang="nl-NL" smtClean="0"/>
              <a:t>7-1-2024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1524150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normAutofit/>
          </a:bodyPr>
          <a:lstStyle>
            <a:lvl1pPr>
              <a:defRPr sz="4000" b="1">
                <a:solidFill>
                  <a:srgbClr val="F58123"/>
                </a:solidFill>
                <a:latin typeface="Arial" panose="020B0604020202020204" pitchFamily="34" charset="0"/>
                <a:cs typeface="Arial" panose="020B0604020202020204" pitchFamily="34" charset="0"/>
              </a:defRPr>
            </a:lvl1pPr>
          </a:lstStyle>
          <a:p>
            <a:r>
              <a:rPr lang="en-US" err="1"/>
              <a:t>Titelstijl</a:t>
            </a:r>
            <a:r>
              <a:rPr lang="en-US"/>
              <a:t> van model </a:t>
            </a:r>
            <a:r>
              <a:rPr lang="en-US" err="1"/>
              <a:t>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normAutofit/>
          </a:bodyPr>
          <a:lstStyle>
            <a:lvl1pPr marL="0" indent="0">
              <a:buNone/>
              <a:defRPr sz="2800">
                <a:solidFill>
                  <a:srgbClr val="2D2757"/>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AA2A739E-E346-E641-9B33-BB9BA1D68ECD}" type="datetimeFigureOut">
              <a:rPr lang="nl-NL" smtClean="0"/>
              <a:pPr/>
              <a:t>7-1-2024</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B5B0FF45-3BC8-E14E-81AE-BD98285A268A}" type="slidenum">
              <a:rPr lang="nl-NL" smtClean="0"/>
              <a:pPr/>
              <a:t>‹nr.›</a:t>
            </a:fld>
            <a:endParaRPr lang="nl-NL"/>
          </a:p>
        </p:txBody>
      </p:sp>
    </p:spTree>
    <p:extLst>
      <p:ext uri="{BB962C8B-B14F-4D97-AF65-F5344CB8AC3E}">
        <p14:creationId xmlns:p14="http://schemas.microsoft.com/office/powerpoint/2010/main" val="225475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en-US"/>
              <a:t>Titelstijl van model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AA2A739E-E346-E641-9B33-BB9BA1D68ECD}" type="datetimeFigureOut">
              <a:rPr lang="nl-NL" smtClean="0"/>
              <a:t>7-1-2024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121856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AA2A739E-E346-E641-9B33-BB9BA1D68ECD}" type="datetimeFigureOut">
              <a:rPr lang="nl-NL" smtClean="0"/>
              <a:t>7-1-2024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197762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en-US"/>
              <a:t>Titelstijl van model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AA2A739E-E346-E641-9B33-BB9BA1D68ECD}" type="datetimeFigureOut">
              <a:rPr lang="nl-NL" smtClean="0"/>
              <a:t>7-1-2024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138327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AA2A739E-E346-E641-9B33-BB9BA1D68ECD}" type="datetimeFigureOut">
              <a:rPr lang="nl-NL" smtClean="0"/>
              <a:t>7-1-2024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219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A2A739E-E346-E641-9B33-BB9BA1D68ECD}" type="datetimeFigureOut">
              <a:rPr lang="nl-NL" smtClean="0"/>
              <a:t>7-1-2024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17519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US"/>
              <a:t>Titelstijl van model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AA2A739E-E346-E641-9B33-BB9BA1D68ECD}" type="datetimeFigureOut">
              <a:rPr lang="nl-NL" smtClean="0"/>
              <a:t>7-1-2024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31537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US"/>
              <a:t>Titelstijl van model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AA2A739E-E346-E641-9B33-BB9BA1D68ECD}" type="datetimeFigureOut">
              <a:rPr lang="nl-NL" smtClean="0"/>
              <a:t>7-1-2024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B0FF45-3BC8-E14E-81AE-BD98285A268A}" type="slidenum">
              <a:rPr lang="nl-NL" smtClean="0"/>
              <a:t>‹nr.›</a:t>
            </a:fld>
            <a:endParaRPr lang="nl-NL"/>
          </a:p>
        </p:txBody>
      </p:sp>
    </p:spTree>
    <p:extLst>
      <p:ext uri="{BB962C8B-B14F-4D97-AF65-F5344CB8AC3E}">
        <p14:creationId xmlns:p14="http://schemas.microsoft.com/office/powerpoint/2010/main" val="56195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A739E-E346-E641-9B33-BB9BA1D68ECD}" type="datetimeFigureOut">
              <a:rPr lang="nl-NL" smtClean="0"/>
              <a:t>7-1-2024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0FF45-3BC8-E14E-81AE-BD98285A268A}" type="slidenum">
              <a:rPr lang="nl-NL" smtClean="0"/>
              <a:t>‹nr.›</a:t>
            </a:fld>
            <a:endParaRPr lang="nl-NL"/>
          </a:p>
        </p:txBody>
      </p:sp>
    </p:spTree>
    <p:extLst>
      <p:ext uri="{BB962C8B-B14F-4D97-AF65-F5344CB8AC3E}">
        <p14:creationId xmlns:p14="http://schemas.microsoft.com/office/powerpoint/2010/main" val="1322916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Titelstijl</a:t>
            </a:r>
            <a:r>
              <a:rPr lang="en-US"/>
              <a:t> van model </a:t>
            </a:r>
            <a:r>
              <a:rPr lang="en-US" err="1"/>
              <a:t>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NL"/>
          </a:p>
        </p:txBody>
      </p:sp>
    </p:spTree>
    <p:extLst>
      <p:ext uri="{BB962C8B-B14F-4D97-AF65-F5344CB8AC3E}">
        <p14:creationId xmlns:p14="http://schemas.microsoft.com/office/powerpoint/2010/main" val="3280791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b="1" kern="1200">
          <a:solidFill>
            <a:srgbClr val="F581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2D27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800" kern="1200">
          <a:solidFill>
            <a:srgbClr val="2D27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800" kern="1200">
          <a:solidFill>
            <a:srgbClr val="2D27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800" kern="1200">
          <a:solidFill>
            <a:srgbClr val="2D27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800" kern="1200">
          <a:solidFill>
            <a:srgbClr val="2D27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www.csvincentvangogh.nl/"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elp jouw kind met de profielkeuze maken | De Bijlesmeester">
            <a:extLst>
              <a:ext uri="{FF2B5EF4-FFF2-40B4-BE49-F238E27FC236}">
                <a16:creationId xmlns:a16="http://schemas.microsoft.com/office/drawing/2014/main" id="{3CD6129D-31CE-5312-D52B-CB7EA38FF0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71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7" name="Rectangle 5"/>
          <p:cNvSpPr>
            <a:spLocks noChangeArrowheads="1"/>
          </p:cNvSpPr>
          <p:nvPr/>
        </p:nvSpPr>
        <p:spPr bwMode="auto">
          <a:xfrm>
            <a:off x="-1031656" y="179345"/>
            <a:ext cx="94386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5600" b="1" dirty="0">
                <a:solidFill>
                  <a:schemeClr val="bg2"/>
                </a:solidFill>
                <a:latin typeface="Arial" charset="0"/>
              </a:rPr>
              <a:t>INFORMATIEAVOND</a:t>
            </a:r>
          </a:p>
          <a:p>
            <a:pPr algn="ctr" eaLnBrk="1" hangingPunct="1">
              <a:spcBef>
                <a:spcPct val="0"/>
              </a:spcBef>
              <a:buFontTx/>
              <a:buNone/>
            </a:pPr>
            <a:r>
              <a:rPr lang="en-US" altLang="nl-NL" sz="5600" b="1" dirty="0">
                <a:solidFill>
                  <a:schemeClr val="bg2"/>
                </a:solidFill>
                <a:latin typeface="Arial" charset="0"/>
              </a:rPr>
              <a:t>PROFIELKEUZE</a:t>
            </a:r>
            <a:endParaRPr lang="nl-NL" altLang="nl-NL" sz="5600" b="1" dirty="0">
              <a:solidFill>
                <a:schemeClr val="bg2"/>
              </a:solidFill>
              <a:latin typeface="Arial" charset="0"/>
            </a:endParaRPr>
          </a:p>
        </p:txBody>
      </p:sp>
      <p:sp>
        <p:nvSpPr>
          <p:cNvPr id="13318" name="WordArt 8"/>
          <p:cNvSpPr>
            <a:spLocks noChangeArrowheads="1" noChangeShapeType="1" noTextEdit="1"/>
          </p:cNvSpPr>
          <p:nvPr/>
        </p:nvSpPr>
        <p:spPr bwMode="auto">
          <a:xfrm>
            <a:off x="8319350" y="814193"/>
            <a:ext cx="2991653" cy="6896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l-NL" b="1" kern="10" dirty="0">
                <a:latin typeface="Arial"/>
                <a:cs typeface="Arial"/>
              </a:rPr>
              <a:t>WELKOM</a:t>
            </a:r>
          </a:p>
        </p:txBody>
      </p:sp>
      <p:pic>
        <p:nvPicPr>
          <p:cNvPr id="2" name="Afbeelding 1">
            <a:extLst>
              <a:ext uri="{FF2B5EF4-FFF2-40B4-BE49-F238E27FC236}">
                <a16:creationId xmlns:a16="http://schemas.microsoft.com/office/drawing/2014/main" id="{68065BF7-CF70-3F88-2448-22C35C57666A}"/>
              </a:ext>
            </a:extLst>
          </p:cNvPr>
          <p:cNvPicPr>
            <a:picLocks noChangeAspect="1"/>
          </p:cNvPicPr>
          <p:nvPr/>
        </p:nvPicPr>
        <p:blipFill>
          <a:blip r:embed="rId4"/>
          <a:stretch>
            <a:fillRect/>
          </a:stretch>
        </p:blipFill>
        <p:spPr>
          <a:xfrm>
            <a:off x="408933" y="2740069"/>
            <a:ext cx="6557510" cy="3560523"/>
          </a:xfrm>
          <a:prstGeom prst="rect">
            <a:avLst/>
          </a:prstGeom>
        </p:spPr>
      </p:pic>
    </p:spTree>
    <p:extLst>
      <p:ext uri="{BB962C8B-B14F-4D97-AF65-F5344CB8AC3E}">
        <p14:creationId xmlns:p14="http://schemas.microsoft.com/office/powerpoint/2010/main" val="284988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el 1"/>
          <p:cNvSpPr>
            <a:spLocks noGrp="1"/>
          </p:cNvSpPr>
          <p:nvPr>
            <p:ph type="title"/>
          </p:nvPr>
        </p:nvSpPr>
        <p:spPr>
          <a:xfrm>
            <a:off x="687359" y="552091"/>
            <a:ext cx="3600860" cy="2466682"/>
          </a:xfrm>
        </p:spPr>
        <p:txBody>
          <a:bodyPr>
            <a:normAutofit/>
          </a:bodyPr>
          <a:lstStyle/>
          <a:p>
            <a:pPr eaLnBrk="1" hangingPunct="1"/>
            <a:r>
              <a:rPr lang="nl-NL" altLang="nl-NL" sz="4600" b="1" dirty="0"/>
              <a:t>NATUUR en gezondheid</a:t>
            </a:r>
          </a:p>
        </p:txBody>
      </p:sp>
      <p:sp>
        <p:nvSpPr>
          <p:cNvPr id="2663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Tijdelijke aanduiding voor inhoud 2"/>
          <p:cNvSpPr>
            <a:spLocks noGrp="1"/>
          </p:cNvSpPr>
          <p:nvPr>
            <p:ph idx="1"/>
          </p:nvPr>
        </p:nvSpPr>
        <p:spPr>
          <a:xfrm>
            <a:off x="5126418" y="552091"/>
            <a:ext cx="6224335" cy="5431536"/>
          </a:xfrm>
        </p:spPr>
        <p:txBody>
          <a:bodyPr anchor="ctr">
            <a:normAutofit/>
          </a:bodyPr>
          <a:lstStyle/>
          <a:p>
            <a:pPr indent="0" eaLnBrk="1" hangingPunct="1">
              <a:spcBef>
                <a:spcPts val="0"/>
              </a:spcBef>
              <a:spcAft>
                <a:spcPts val="600"/>
              </a:spcAft>
              <a:buFont typeface="Wingdings" pitchFamily="2" charset="2"/>
              <a:buNone/>
            </a:pPr>
            <a:r>
              <a:rPr lang="nl-NL" altLang="nl-NL" b="1" dirty="0"/>
              <a:t>gezondheidszorg, ziekenzorg, </a:t>
            </a:r>
          </a:p>
          <a:p>
            <a:pPr indent="0" eaLnBrk="1" hangingPunct="1">
              <a:spcBef>
                <a:spcPts val="0"/>
              </a:spcBef>
              <a:spcAft>
                <a:spcPts val="600"/>
              </a:spcAft>
              <a:buFont typeface="Wingdings" pitchFamily="2" charset="2"/>
              <a:buNone/>
            </a:pPr>
            <a:endParaRPr lang="nl-NL" altLang="nl-NL" b="1" dirty="0"/>
          </a:p>
          <a:p>
            <a:pPr indent="0" eaLnBrk="1" hangingPunct="1">
              <a:spcBef>
                <a:spcPts val="0"/>
              </a:spcBef>
              <a:spcAft>
                <a:spcPts val="600"/>
              </a:spcAft>
              <a:buFont typeface="Wingdings" pitchFamily="2" charset="2"/>
              <a:buNone/>
            </a:pPr>
            <a:r>
              <a:rPr lang="nl-NL" altLang="nl-NL" b="1" dirty="0"/>
              <a:t>milieuzorg, bosbouw, </a:t>
            </a:r>
          </a:p>
          <a:p>
            <a:pPr indent="0" eaLnBrk="1" hangingPunct="1">
              <a:spcBef>
                <a:spcPts val="0"/>
              </a:spcBef>
              <a:spcAft>
                <a:spcPts val="600"/>
              </a:spcAft>
              <a:buFont typeface="Wingdings" pitchFamily="2" charset="2"/>
              <a:buNone/>
            </a:pPr>
            <a:endParaRPr lang="nl-NL" altLang="nl-NL" b="1" dirty="0"/>
          </a:p>
          <a:p>
            <a:pPr indent="0" eaLnBrk="1" hangingPunct="1">
              <a:spcBef>
                <a:spcPts val="0"/>
              </a:spcBef>
              <a:spcAft>
                <a:spcPts val="600"/>
              </a:spcAft>
              <a:buFont typeface="Wingdings" pitchFamily="2" charset="2"/>
              <a:buNone/>
            </a:pPr>
            <a:r>
              <a:rPr lang="nl-NL" altLang="nl-NL" b="1" dirty="0"/>
              <a:t>plantenteelt, voeding, dieren, </a:t>
            </a:r>
          </a:p>
          <a:p>
            <a:pPr indent="0" eaLnBrk="1" hangingPunct="1">
              <a:spcBef>
                <a:spcPts val="0"/>
              </a:spcBef>
              <a:spcAft>
                <a:spcPts val="600"/>
              </a:spcAft>
              <a:buFont typeface="Wingdings" pitchFamily="2" charset="2"/>
              <a:buNone/>
            </a:pPr>
            <a:endParaRPr lang="nl-NL" altLang="nl-NL" b="1" dirty="0"/>
          </a:p>
          <a:p>
            <a:pPr indent="0" eaLnBrk="1" hangingPunct="1">
              <a:spcBef>
                <a:spcPts val="0"/>
              </a:spcBef>
              <a:spcAft>
                <a:spcPts val="600"/>
              </a:spcAft>
              <a:buFont typeface="Wingdings" pitchFamily="2" charset="2"/>
              <a:buNone/>
            </a:pPr>
            <a:r>
              <a:rPr lang="nl-NL" altLang="nl-NL" b="1" dirty="0"/>
              <a:t>natuurbeheer, laboratorium, </a:t>
            </a:r>
          </a:p>
          <a:p>
            <a:pPr indent="0" eaLnBrk="1" hangingPunct="1">
              <a:spcBef>
                <a:spcPts val="0"/>
              </a:spcBef>
              <a:spcAft>
                <a:spcPts val="600"/>
              </a:spcAft>
              <a:buFont typeface="Wingdings" pitchFamily="2" charset="2"/>
              <a:buNone/>
            </a:pPr>
            <a:endParaRPr lang="nl-NL" altLang="nl-NL" b="1" dirty="0"/>
          </a:p>
          <a:p>
            <a:pPr indent="0" eaLnBrk="1" hangingPunct="1">
              <a:spcBef>
                <a:spcPts val="0"/>
              </a:spcBef>
              <a:spcAft>
                <a:spcPts val="600"/>
              </a:spcAft>
              <a:buFont typeface="Wingdings" pitchFamily="2" charset="2"/>
              <a:buNone/>
            </a:pPr>
            <a:r>
              <a:rPr lang="nl-NL" altLang="nl-NL" b="1" dirty="0"/>
              <a:t>therapie, mensen</a:t>
            </a:r>
          </a:p>
        </p:txBody>
      </p:sp>
      <p:graphicFrame>
        <p:nvGraphicFramePr>
          <p:cNvPr id="2" name="Tijdelijke aanduiding voor inhoud 3">
            <a:extLst>
              <a:ext uri="{FF2B5EF4-FFF2-40B4-BE49-F238E27FC236}">
                <a16:creationId xmlns:a16="http://schemas.microsoft.com/office/drawing/2014/main" id="{05390E3D-EED2-BE98-0737-A2A761F6AD30}"/>
              </a:ext>
            </a:extLst>
          </p:cNvPr>
          <p:cNvGraphicFramePr>
            <a:graphicFrameLocks/>
          </p:cNvGraphicFramePr>
          <p:nvPr>
            <p:extLst>
              <p:ext uri="{D42A27DB-BD31-4B8C-83A1-F6EECF244321}">
                <p14:modId xmlns:p14="http://schemas.microsoft.com/office/powerpoint/2010/main" val="3765873538"/>
              </p:ext>
            </p:extLst>
          </p:nvPr>
        </p:nvGraphicFramePr>
        <p:xfrm>
          <a:off x="711872" y="3511962"/>
          <a:ext cx="3551833" cy="1996177"/>
        </p:xfrm>
        <a:graphic>
          <a:graphicData uri="http://schemas.openxmlformats.org/drawingml/2006/table">
            <a:tbl>
              <a:tblPr firstRow="1" bandRow="1">
                <a:tableStyleId>{5C22544A-7EE6-4342-B048-85BDC9FD1C3A}</a:tableStyleId>
              </a:tblPr>
              <a:tblGrid>
                <a:gridCol w="3551833">
                  <a:extLst>
                    <a:ext uri="{9D8B030D-6E8A-4147-A177-3AD203B41FA5}">
                      <a16:colId xmlns:a16="http://schemas.microsoft.com/office/drawing/2014/main" val="20000"/>
                    </a:ext>
                  </a:extLst>
                </a:gridCol>
              </a:tblGrid>
              <a:tr h="411273">
                <a:tc>
                  <a:txBody>
                    <a:bodyPr/>
                    <a:lstStyle/>
                    <a:p>
                      <a:r>
                        <a:rPr lang="nl-NL" sz="2000" b="1" dirty="0"/>
                        <a:t>HBO</a:t>
                      </a:r>
                    </a:p>
                  </a:txBody>
                  <a:tcPr marL="104738" marR="104738" marT="45713" marB="45713"/>
                </a:tc>
                <a:extLst>
                  <a:ext uri="{0D108BD9-81ED-4DB2-BD59-A6C34878D82A}">
                    <a16:rowId xmlns:a16="http://schemas.microsoft.com/office/drawing/2014/main" val="10000"/>
                  </a:ext>
                </a:extLst>
              </a:tr>
              <a:tr h="356129">
                <a:tc>
                  <a:txBody>
                    <a:bodyPr/>
                    <a:lstStyle/>
                    <a:p>
                      <a:r>
                        <a:rPr lang="nl-NL" sz="2000" b="1" dirty="0"/>
                        <a:t>Aarde &amp; Milieu (Natuur)</a:t>
                      </a:r>
                    </a:p>
                  </a:txBody>
                  <a:tcPr marL="104738" marR="104738" marT="45713" marB="45713"/>
                </a:tc>
                <a:extLst>
                  <a:ext uri="{0D108BD9-81ED-4DB2-BD59-A6C34878D82A}">
                    <a16:rowId xmlns:a16="http://schemas.microsoft.com/office/drawing/2014/main" val="10001"/>
                  </a:ext>
                </a:extLst>
              </a:tr>
              <a:tr h="35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t>Gezondheid</a:t>
                      </a:r>
                    </a:p>
                  </a:txBody>
                  <a:tcPr marL="104738" marR="104738" marT="45713" marB="45713"/>
                </a:tc>
                <a:extLst>
                  <a:ext uri="{0D108BD9-81ED-4DB2-BD59-A6C34878D82A}">
                    <a16:rowId xmlns:a16="http://schemas.microsoft.com/office/drawing/2014/main" val="10002"/>
                  </a:ext>
                </a:extLst>
              </a:tr>
              <a:tr h="356129">
                <a:tc>
                  <a:txBody>
                    <a:bodyPr/>
                    <a:lstStyle/>
                    <a:p>
                      <a:r>
                        <a:rPr lang="nl-NL" sz="2000" b="1" i="1" dirty="0"/>
                        <a:t>Exact &amp; Informatica</a:t>
                      </a:r>
                    </a:p>
                  </a:txBody>
                  <a:tcPr marL="104738" marR="104738" marT="45713" marB="45713"/>
                </a:tc>
                <a:extLst>
                  <a:ext uri="{0D108BD9-81ED-4DB2-BD59-A6C34878D82A}">
                    <a16:rowId xmlns:a16="http://schemas.microsoft.com/office/drawing/2014/main" val="10003"/>
                  </a:ext>
                </a:extLst>
              </a:tr>
              <a:tr h="35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i="1" dirty="0"/>
                        <a:t>Techniek</a:t>
                      </a:r>
                    </a:p>
                  </a:txBody>
                  <a:tcPr marL="104738" marR="104738" marT="45713" marB="45713"/>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461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70" name="Rectangle 2766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72" name="Freeform: Shape 2767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el 1"/>
          <p:cNvSpPr>
            <a:spLocks noGrp="1"/>
          </p:cNvSpPr>
          <p:nvPr>
            <p:ph type="title"/>
          </p:nvPr>
        </p:nvSpPr>
        <p:spPr>
          <a:xfrm>
            <a:off x="-4316" y="347230"/>
            <a:ext cx="5035463" cy="4461163"/>
          </a:xfrm>
        </p:spPr>
        <p:txBody>
          <a:bodyPr>
            <a:normAutofit/>
          </a:bodyPr>
          <a:lstStyle/>
          <a:p>
            <a:pPr eaLnBrk="1" hangingPunct="1"/>
            <a:r>
              <a:rPr lang="nl-NL" altLang="nl-NL" b="1" dirty="0">
                <a:solidFill>
                  <a:srgbClr val="FFFFFF"/>
                </a:solidFill>
              </a:rPr>
              <a:t>economie en MAATSCHAPPIJ</a:t>
            </a:r>
          </a:p>
        </p:txBody>
      </p:sp>
      <p:sp>
        <p:nvSpPr>
          <p:cNvPr id="27674" name="Arc 2767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651" name="Tijdelijke aanduiding voor inhoud 2"/>
          <p:cNvSpPr>
            <a:spLocks noGrp="1"/>
          </p:cNvSpPr>
          <p:nvPr>
            <p:ph idx="1"/>
          </p:nvPr>
        </p:nvSpPr>
        <p:spPr>
          <a:xfrm>
            <a:off x="4447308" y="591344"/>
            <a:ext cx="6906491" cy="5585619"/>
          </a:xfrm>
        </p:spPr>
        <p:txBody>
          <a:bodyPr anchor="ctr">
            <a:normAutofit lnSpcReduction="10000"/>
          </a:bodyPr>
          <a:lstStyle/>
          <a:p>
            <a:pPr eaLnBrk="1" hangingPunct="1">
              <a:buFont typeface="Wingdings" pitchFamily="2" charset="2"/>
              <a:buNone/>
            </a:pPr>
            <a:r>
              <a:rPr lang="nl-NL" altLang="nl-NL" b="1" dirty="0"/>
              <a:t>administratie, bestuur, geld,</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advies, handel, boekhouding</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klantgericht handelen,</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bankzaken, management,</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dienstverlening, verzekeringen,</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hotel en bedrijf</a:t>
            </a:r>
          </a:p>
          <a:p>
            <a:pPr eaLnBrk="1" hangingPunct="1">
              <a:buFont typeface="Wingdings" pitchFamily="2" charset="2"/>
              <a:buNone/>
            </a:pPr>
            <a:endParaRPr lang="nl-NL" altLang="nl-NL" sz="2600" b="1" dirty="0"/>
          </a:p>
        </p:txBody>
      </p:sp>
      <p:graphicFrame>
        <p:nvGraphicFramePr>
          <p:cNvPr id="3" name="Tijdelijke aanduiding voor inhoud 3">
            <a:extLst>
              <a:ext uri="{FF2B5EF4-FFF2-40B4-BE49-F238E27FC236}">
                <a16:creationId xmlns:a16="http://schemas.microsoft.com/office/drawing/2014/main" id="{BE8ED122-3F10-46FA-F5D0-74A116380630}"/>
              </a:ext>
            </a:extLst>
          </p:cNvPr>
          <p:cNvGraphicFramePr>
            <a:graphicFrameLocks/>
          </p:cNvGraphicFramePr>
          <p:nvPr>
            <p:extLst>
              <p:ext uri="{D42A27DB-BD31-4B8C-83A1-F6EECF244321}">
                <p14:modId xmlns:p14="http://schemas.microsoft.com/office/powerpoint/2010/main" val="3847912238"/>
              </p:ext>
            </p:extLst>
          </p:nvPr>
        </p:nvGraphicFramePr>
        <p:xfrm>
          <a:off x="159673" y="3617447"/>
          <a:ext cx="3170129" cy="1875231"/>
        </p:xfrm>
        <a:graphic>
          <a:graphicData uri="http://schemas.openxmlformats.org/drawingml/2006/table">
            <a:tbl>
              <a:tblPr firstRow="1" bandRow="1">
                <a:tableStyleId>{5C22544A-7EE6-4342-B048-85BDC9FD1C3A}</a:tableStyleId>
              </a:tblPr>
              <a:tblGrid>
                <a:gridCol w="3170129">
                  <a:extLst>
                    <a:ext uri="{9D8B030D-6E8A-4147-A177-3AD203B41FA5}">
                      <a16:colId xmlns:a16="http://schemas.microsoft.com/office/drawing/2014/main" val="20000"/>
                    </a:ext>
                  </a:extLst>
                </a:gridCol>
              </a:tblGrid>
              <a:tr h="426264">
                <a:tc>
                  <a:txBody>
                    <a:bodyPr/>
                    <a:lstStyle/>
                    <a:p>
                      <a:r>
                        <a:rPr lang="nl-NL" sz="2000" b="1" dirty="0"/>
                        <a:t>HBO</a:t>
                      </a:r>
                    </a:p>
                  </a:txBody>
                  <a:tcPr marL="165333" marR="165333" marT="72160" marB="72160"/>
                </a:tc>
                <a:extLst>
                  <a:ext uri="{0D108BD9-81ED-4DB2-BD59-A6C34878D82A}">
                    <a16:rowId xmlns:a16="http://schemas.microsoft.com/office/drawing/2014/main" val="10000"/>
                  </a:ext>
                </a:extLst>
              </a:tr>
              <a:tr h="426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t>Economie</a:t>
                      </a:r>
                      <a:r>
                        <a:rPr lang="nl-NL" sz="2000" b="1" baseline="0" dirty="0"/>
                        <a:t> &amp; Bedrijf</a:t>
                      </a:r>
                      <a:endParaRPr lang="nl-NL" sz="2000" b="1" dirty="0"/>
                    </a:p>
                  </a:txBody>
                  <a:tcPr marL="165333" marR="165333" marT="72160" marB="72160"/>
                </a:tc>
                <a:extLst>
                  <a:ext uri="{0D108BD9-81ED-4DB2-BD59-A6C34878D82A}">
                    <a16:rowId xmlns:a16="http://schemas.microsoft.com/office/drawing/2014/main" val="10001"/>
                  </a:ext>
                </a:extLst>
              </a:tr>
              <a:tr h="426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0" dirty="0"/>
                        <a:t>(Taal &amp;) </a:t>
                      </a:r>
                      <a:r>
                        <a:rPr lang="nl-NL" sz="2000" b="1" dirty="0"/>
                        <a:t>Communicatie</a:t>
                      </a:r>
                    </a:p>
                  </a:txBody>
                  <a:tcPr marL="165333" marR="165333" marT="72160" marB="72160"/>
                </a:tc>
                <a:extLst>
                  <a:ext uri="{0D108BD9-81ED-4DB2-BD59-A6C34878D82A}">
                    <a16:rowId xmlns:a16="http://schemas.microsoft.com/office/drawing/2014/main" val="10002"/>
                  </a:ext>
                </a:extLst>
              </a:tr>
              <a:tr h="527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t>Recht &amp; Bestuur</a:t>
                      </a:r>
                    </a:p>
                  </a:txBody>
                  <a:tcPr marL="165333" marR="165333" marT="72160" marB="7216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99" name="Rectangle 28690">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00" name="Freeform: Shape 28692">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8674" name="Titel 1"/>
          <p:cNvSpPr>
            <a:spLocks noGrp="1"/>
          </p:cNvSpPr>
          <p:nvPr>
            <p:ph type="title"/>
          </p:nvPr>
        </p:nvSpPr>
        <p:spPr>
          <a:xfrm>
            <a:off x="561710" y="526092"/>
            <a:ext cx="4388285" cy="2279737"/>
          </a:xfrm>
        </p:spPr>
        <p:txBody>
          <a:bodyPr>
            <a:normAutofit/>
          </a:bodyPr>
          <a:lstStyle/>
          <a:p>
            <a:pPr eaLnBrk="1" hangingPunct="1"/>
            <a:r>
              <a:rPr lang="nl-NL" altLang="nl-NL" b="1" dirty="0"/>
              <a:t>cultuur en MAATSCHAPPIJ</a:t>
            </a:r>
          </a:p>
        </p:txBody>
      </p:sp>
      <p:sp>
        <p:nvSpPr>
          <p:cNvPr id="28675" name="Tijdelijke aanduiding voor inhoud 2"/>
          <p:cNvSpPr>
            <a:spLocks noGrp="1"/>
          </p:cNvSpPr>
          <p:nvPr>
            <p:ph idx="1"/>
          </p:nvPr>
        </p:nvSpPr>
        <p:spPr>
          <a:xfrm>
            <a:off x="6095999" y="713313"/>
            <a:ext cx="5257801" cy="5431376"/>
          </a:xfrm>
        </p:spPr>
        <p:txBody>
          <a:bodyPr anchor="ctr">
            <a:normAutofit/>
          </a:bodyPr>
          <a:lstStyle/>
          <a:p>
            <a:pPr eaLnBrk="1" hangingPunct="1">
              <a:buFont typeface="Wingdings" pitchFamily="2" charset="2"/>
              <a:buNone/>
            </a:pPr>
            <a:r>
              <a:rPr lang="nl-NL" altLang="nl-NL" b="1" dirty="0"/>
              <a:t>hulpverlening, toneel, kunst,</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onderwijs, artistiek talent,</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creativiteit, reclamefotografie,</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vertalen, welzijn, opvoeding,</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animatie, film</a:t>
            </a:r>
          </a:p>
        </p:txBody>
      </p:sp>
      <p:graphicFrame>
        <p:nvGraphicFramePr>
          <p:cNvPr id="3" name="Tijdelijke aanduiding voor inhoud 3">
            <a:extLst>
              <a:ext uri="{FF2B5EF4-FFF2-40B4-BE49-F238E27FC236}">
                <a16:creationId xmlns:a16="http://schemas.microsoft.com/office/drawing/2014/main" id="{EBA0C54E-D488-67DD-4B58-B68CAA54C491}"/>
              </a:ext>
            </a:extLst>
          </p:cNvPr>
          <p:cNvGraphicFramePr>
            <a:graphicFrameLocks/>
          </p:cNvGraphicFramePr>
          <p:nvPr>
            <p:extLst>
              <p:ext uri="{D42A27DB-BD31-4B8C-83A1-F6EECF244321}">
                <p14:modId xmlns:p14="http://schemas.microsoft.com/office/powerpoint/2010/main" val="436033825"/>
              </p:ext>
            </p:extLst>
          </p:nvPr>
        </p:nvGraphicFramePr>
        <p:xfrm>
          <a:off x="838200" y="3331921"/>
          <a:ext cx="3551833" cy="1983651"/>
        </p:xfrm>
        <a:graphic>
          <a:graphicData uri="http://schemas.openxmlformats.org/drawingml/2006/table">
            <a:tbl>
              <a:tblPr firstRow="1" bandRow="1">
                <a:tableStyleId>{5C22544A-7EE6-4342-B048-85BDC9FD1C3A}</a:tableStyleId>
              </a:tblPr>
              <a:tblGrid>
                <a:gridCol w="3551833">
                  <a:extLst>
                    <a:ext uri="{9D8B030D-6E8A-4147-A177-3AD203B41FA5}">
                      <a16:colId xmlns:a16="http://schemas.microsoft.com/office/drawing/2014/main" val="20000"/>
                    </a:ext>
                  </a:extLst>
                </a:gridCol>
              </a:tblGrid>
              <a:tr h="398747">
                <a:tc>
                  <a:txBody>
                    <a:bodyPr/>
                    <a:lstStyle/>
                    <a:p>
                      <a:r>
                        <a:rPr lang="nl-NL" sz="2000" b="1" dirty="0"/>
                        <a:t>HBO</a:t>
                      </a:r>
                    </a:p>
                  </a:txBody>
                  <a:tcPr marL="104738" marR="104738" marT="45713" marB="45713"/>
                </a:tc>
                <a:extLst>
                  <a:ext uri="{0D108BD9-81ED-4DB2-BD59-A6C34878D82A}">
                    <a16:rowId xmlns:a16="http://schemas.microsoft.com/office/drawing/2014/main" val="10000"/>
                  </a:ext>
                </a:extLst>
              </a:tr>
              <a:tr h="356129">
                <a:tc>
                  <a:txBody>
                    <a:bodyPr/>
                    <a:lstStyle/>
                    <a:p>
                      <a:r>
                        <a:rPr lang="nl-NL" sz="2000" b="1" dirty="0"/>
                        <a:t>Gedrag</a:t>
                      </a:r>
                      <a:r>
                        <a:rPr lang="nl-NL" sz="2000" b="1" baseline="0" dirty="0"/>
                        <a:t> &amp; Maatschappij</a:t>
                      </a:r>
                      <a:endParaRPr lang="nl-NL" sz="2000" b="1" dirty="0"/>
                    </a:p>
                  </a:txBody>
                  <a:tcPr marL="104738" marR="104738" marT="45713" marB="45713"/>
                </a:tc>
                <a:extLst>
                  <a:ext uri="{0D108BD9-81ED-4DB2-BD59-A6C34878D82A}">
                    <a16:rowId xmlns:a16="http://schemas.microsoft.com/office/drawing/2014/main" val="10004"/>
                  </a:ext>
                </a:extLst>
              </a:tr>
              <a:tr h="356129">
                <a:tc>
                  <a:txBody>
                    <a:bodyPr/>
                    <a:lstStyle/>
                    <a:p>
                      <a:r>
                        <a:rPr lang="nl-NL" sz="2000" b="1" dirty="0"/>
                        <a:t>Kunst &amp; Cultuur</a:t>
                      </a:r>
                    </a:p>
                  </a:txBody>
                  <a:tcPr marL="104738" marR="104738" marT="45713" marB="45713"/>
                </a:tc>
                <a:extLst>
                  <a:ext uri="{0D108BD9-81ED-4DB2-BD59-A6C34878D82A}">
                    <a16:rowId xmlns:a16="http://schemas.microsoft.com/office/drawing/2014/main" val="10006"/>
                  </a:ext>
                </a:extLst>
              </a:tr>
              <a:tr h="35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t>Onderwijs &amp; Opvoeding</a:t>
                      </a:r>
                    </a:p>
                  </a:txBody>
                  <a:tcPr marL="104738" marR="104738" marT="45713" marB="45713"/>
                </a:tc>
                <a:extLst>
                  <a:ext uri="{0D108BD9-81ED-4DB2-BD59-A6C34878D82A}">
                    <a16:rowId xmlns:a16="http://schemas.microsoft.com/office/drawing/2014/main" val="10008"/>
                  </a:ext>
                </a:extLst>
              </a:tr>
              <a:tr h="356129">
                <a:tc>
                  <a:txBody>
                    <a:bodyPr/>
                    <a:lstStyle/>
                    <a:p>
                      <a:r>
                        <a:rPr lang="nl-NL" sz="2000" b="1" dirty="0"/>
                        <a:t>Taal &amp; Communicatie</a:t>
                      </a:r>
                    </a:p>
                  </a:txBody>
                  <a:tcPr marL="104738" marR="104738" marT="45713" marB="45713"/>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nl-NL" altLang="nl-NL" b="1" dirty="0"/>
              <a:t>Exameneisen</a:t>
            </a:r>
            <a:endParaRPr lang="nl-NL" altLang="nl-NL" b="1" dirty="0">
              <a:solidFill>
                <a:srgbClr val="0070C0"/>
              </a:solidFill>
            </a:endParaRPr>
          </a:p>
        </p:txBody>
      </p:sp>
      <p:sp>
        <p:nvSpPr>
          <p:cNvPr id="29699" name="Rectangle 3"/>
          <p:cNvSpPr>
            <a:spLocks noGrp="1" noChangeArrowheads="1"/>
          </p:cNvSpPr>
          <p:nvPr>
            <p:ph idx="1"/>
          </p:nvPr>
        </p:nvSpPr>
        <p:spPr>
          <a:xfrm>
            <a:off x="838200" y="1825625"/>
            <a:ext cx="8368430" cy="4351338"/>
          </a:xfrm>
        </p:spPr>
        <p:txBody>
          <a:bodyPr/>
          <a:lstStyle/>
          <a:p>
            <a:pPr eaLnBrk="1" hangingPunct="1">
              <a:lnSpc>
                <a:spcPct val="90000"/>
              </a:lnSpc>
              <a:buFontTx/>
              <a:buChar char="•"/>
            </a:pPr>
            <a:r>
              <a:rPr lang="nl-NL" altLang="nl-NL" b="1" dirty="0"/>
              <a:t>Op het examen kun je </a:t>
            </a:r>
            <a:r>
              <a:rPr lang="nl-NL" altLang="nl-NL" b="1" dirty="0">
                <a:solidFill>
                  <a:srgbClr val="0070C0"/>
                </a:solidFill>
              </a:rPr>
              <a:t>NIET</a:t>
            </a:r>
            <a:r>
              <a:rPr lang="nl-NL" altLang="nl-NL" b="1" dirty="0"/>
              <a:t> slagen met een eindcijfer (SE + CE samen) </a:t>
            </a:r>
            <a:r>
              <a:rPr lang="nl-NL" altLang="nl-NL" b="1" dirty="0">
                <a:solidFill>
                  <a:srgbClr val="0070C0"/>
                </a:solidFill>
              </a:rPr>
              <a:t>lager dan een 5              </a:t>
            </a:r>
            <a:r>
              <a:rPr lang="nl-NL" altLang="nl-NL" b="1" dirty="0"/>
              <a:t>op de kernvakken </a:t>
            </a:r>
            <a:r>
              <a:rPr lang="nl-NL" altLang="nl-NL" b="1" dirty="0">
                <a:solidFill>
                  <a:schemeClr val="tx1"/>
                </a:solidFill>
              </a:rPr>
              <a:t>NE, EN, WI</a:t>
            </a:r>
          </a:p>
          <a:p>
            <a:pPr marL="0" indent="0" eaLnBrk="1" hangingPunct="1">
              <a:lnSpc>
                <a:spcPct val="90000"/>
              </a:lnSpc>
              <a:buNone/>
            </a:pPr>
            <a:endParaRPr lang="nl-NL" altLang="nl-NL" sz="1000" b="1" dirty="0"/>
          </a:p>
          <a:p>
            <a:pPr eaLnBrk="1" hangingPunct="1">
              <a:lnSpc>
                <a:spcPct val="90000"/>
              </a:lnSpc>
              <a:buFontTx/>
              <a:buChar char="•"/>
            </a:pPr>
            <a:r>
              <a:rPr lang="en-US" altLang="nl-NL" b="1" dirty="0" err="1">
                <a:solidFill>
                  <a:srgbClr val="0070C0"/>
                </a:solidFill>
              </a:rPr>
              <a:t>Slechts</a:t>
            </a:r>
            <a:r>
              <a:rPr lang="en-US" altLang="nl-NL" b="1" dirty="0">
                <a:solidFill>
                  <a:srgbClr val="0070C0"/>
                </a:solidFill>
              </a:rPr>
              <a:t> </a:t>
            </a:r>
            <a:r>
              <a:rPr lang="en-US" altLang="nl-NL" b="1" dirty="0" err="1">
                <a:solidFill>
                  <a:srgbClr val="0070C0"/>
                </a:solidFill>
              </a:rPr>
              <a:t>één</a:t>
            </a:r>
            <a:r>
              <a:rPr lang="en-US" altLang="nl-NL" b="1" dirty="0">
                <a:solidFill>
                  <a:srgbClr val="0070C0"/>
                </a:solidFill>
              </a:rPr>
              <a:t> 5 </a:t>
            </a:r>
            <a:r>
              <a:rPr lang="en-US" altLang="nl-NL" b="1" dirty="0" err="1"/>
              <a:t>als</a:t>
            </a:r>
            <a:r>
              <a:rPr lang="en-US" altLang="nl-NL" b="1" dirty="0"/>
              <a:t> </a:t>
            </a:r>
            <a:r>
              <a:rPr lang="en-US" altLang="nl-NL" b="1" dirty="0" err="1"/>
              <a:t>eindcijfer</a:t>
            </a:r>
            <a:r>
              <a:rPr lang="en-US" altLang="nl-NL" b="1" dirty="0"/>
              <a:t> op de </a:t>
            </a:r>
            <a:r>
              <a:rPr lang="en-US" altLang="nl-NL" b="1" dirty="0" err="1"/>
              <a:t>vakken</a:t>
            </a:r>
            <a:r>
              <a:rPr lang="en-US" altLang="nl-NL" b="1" dirty="0"/>
              <a:t>               </a:t>
            </a:r>
            <a:r>
              <a:rPr lang="en-US" altLang="nl-NL" b="1" dirty="0">
                <a:solidFill>
                  <a:schemeClr val="tx1"/>
                </a:solidFill>
              </a:rPr>
              <a:t>NE, EN, WI </a:t>
            </a:r>
            <a:r>
              <a:rPr lang="en-US" altLang="nl-NL" b="1" dirty="0"/>
              <a:t>is </a:t>
            </a:r>
            <a:r>
              <a:rPr lang="en-US" altLang="nl-NL" b="1" dirty="0" err="1"/>
              <a:t>toegestaan</a:t>
            </a:r>
            <a:endParaRPr lang="en-US" altLang="nl-NL" b="1" dirty="0"/>
          </a:p>
          <a:p>
            <a:pPr eaLnBrk="1" hangingPunct="1">
              <a:lnSpc>
                <a:spcPct val="90000"/>
              </a:lnSpc>
              <a:buFontTx/>
              <a:buChar char="•"/>
            </a:pPr>
            <a:endParaRPr lang="nl-NL" altLang="nl-NL" sz="1000" b="1" dirty="0"/>
          </a:p>
          <a:p>
            <a:pPr eaLnBrk="1" hangingPunct="1">
              <a:lnSpc>
                <a:spcPct val="90000"/>
              </a:lnSpc>
              <a:buFontTx/>
              <a:buChar char="•"/>
            </a:pPr>
            <a:r>
              <a:rPr lang="nl-NL" altLang="nl-NL" b="1" dirty="0"/>
              <a:t>Op het CE mag je </a:t>
            </a:r>
            <a:r>
              <a:rPr lang="nl-NL" altLang="nl-NL" b="1" dirty="0">
                <a:solidFill>
                  <a:schemeClr val="tx1"/>
                </a:solidFill>
              </a:rPr>
              <a:t>gemiddeld</a:t>
            </a:r>
            <a:r>
              <a:rPr lang="nl-NL" altLang="nl-NL" b="1" dirty="0"/>
              <a:t> </a:t>
            </a:r>
            <a:r>
              <a:rPr lang="nl-NL" altLang="nl-NL" b="1" dirty="0">
                <a:solidFill>
                  <a:srgbClr val="0070C0"/>
                </a:solidFill>
              </a:rPr>
              <a:t>NIET lager dan          een 5,5 </a:t>
            </a:r>
            <a:r>
              <a:rPr lang="nl-NL" altLang="nl-NL" b="1" dirty="0"/>
              <a:t>scoren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9" name="Oval 3072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el 1"/>
          <p:cNvSpPr>
            <a:spLocks noGrp="1"/>
          </p:cNvSpPr>
          <p:nvPr>
            <p:ph type="title"/>
          </p:nvPr>
        </p:nvSpPr>
        <p:spPr>
          <a:xfrm>
            <a:off x="1064712" y="1396686"/>
            <a:ext cx="3657600" cy="4064628"/>
          </a:xfrm>
        </p:spPr>
        <p:txBody>
          <a:bodyPr>
            <a:normAutofit/>
          </a:bodyPr>
          <a:lstStyle/>
          <a:p>
            <a:pPr eaLnBrk="1" hangingPunct="1"/>
            <a:r>
              <a:rPr lang="nl-NL" altLang="nl-NL" b="1" dirty="0">
                <a:solidFill>
                  <a:srgbClr val="FFFFFF"/>
                </a:solidFill>
              </a:rPr>
              <a:t>en dan nu de profielkeuze:</a:t>
            </a:r>
          </a:p>
        </p:txBody>
      </p:sp>
      <p:sp>
        <p:nvSpPr>
          <p:cNvPr id="30731" name="Arc 3073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733" name="Oval 3073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5093465" y="1678487"/>
            <a:ext cx="6609346" cy="4467483"/>
          </a:xfrm>
        </p:spPr>
        <p:txBody>
          <a:bodyPr rtlCol="0">
            <a:noAutofit/>
          </a:bodyPr>
          <a:lstStyle/>
          <a:p>
            <a:pPr marL="514350" indent="-514350">
              <a:defRPr/>
            </a:pPr>
            <a:r>
              <a:rPr lang="nl-NL" b="1" dirty="0">
                <a:solidFill>
                  <a:schemeClr val="accent1"/>
                </a:solidFill>
              </a:rPr>
              <a:t>gemeenschappelijk deel </a:t>
            </a:r>
            <a:r>
              <a:rPr lang="nl-NL" b="1" dirty="0"/>
              <a:t>ligt vast</a:t>
            </a:r>
          </a:p>
          <a:p>
            <a:pPr marL="514350" indent="-514350">
              <a:buNone/>
              <a:defRPr/>
            </a:pPr>
            <a:r>
              <a:rPr lang="nl-NL" b="1" dirty="0"/>
              <a:t>	(op havo geheel)</a:t>
            </a:r>
          </a:p>
          <a:p>
            <a:pPr marL="514350" indent="-514350">
              <a:buNone/>
              <a:defRPr/>
            </a:pPr>
            <a:endParaRPr lang="nl-NL" sz="1000" b="1" dirty="0"/>
          </a:p>
          <a:p>
            <a:pPr marL="514350" indent="-514350">
              <a:defRPr/>
            </a:pPr>
            <a:r>
              <a:rPr lang="nl-NL" b="1" dirty="0">
                <a:solidFill>
                  <a:schemeClr val="accent1"/>
                </a:solidFill>
              </a:rPr>
              <a:t>profieldeel</a:t>
            </a:r>
            <a:r>
              <a:rPr lang="nl-NL" b="1" dirty="0"/>
              <a:t>: NT, NG, EM, CM</a:t>
            </a:r>
          </a:p>
          <a:p>
            <a:pPr marL="514350" indent="-514350">
              <a:buNone/>
              <a:defRPr/>
            </a:pPr>
            <a:r>
              <a:rPr lang="nl-NL" b="1" dirty="0"/>
              <a:t>		1. verplicht profieldeel</a:t>
            </a:r>
          </a:p>
          <a:p>
            <a:pPr marL="514350" indent="-514350">
              <a:buNone/>
              <a:defRPr/>
            </a:pPr>
            <a:r>
              <a:rPr lang="nl-NL" b="1" dirty="0"/>
              <a:t>		2. keuzeprofieldeel</a:t>
            </a:r>
          </a:p>
          <a:p>
            <a:pPr marL="514350" indent="-514350">
              <a:buNone/>
              <a:defRPr/>
            </a:pPr>
            <a:r>
              <a:rPr lang="nl-NL" b="1" dirty="0"/>
              <a:t>		3. profielwerkstuk</a:t>
            </a:r>
          </a:p>
          <a:p>
            <a:pPr marL="514350" indent="-514350">
              <a:buNone/>
              <a:defRPr/>
            </a:pPr>
            <a:endParaRPr lang="nl-NL" sz="1000" b="1" dirty="0"/>
          </a:p>
          <a:p>
            <a:pPr marL="514350" indent="-514350">
              <a:defRPr/>
            </a:pPr>
            <a:r>
              <a:rPr lang="nl-NL" b="1" dirty="0">
                <a:solidFill>
                  <a:schemeClr val="accent1"/>
                </a:solidFill>
              </a:rPr>
              <a:t>vrij deel</a:t>
            </a:r>
            <a:r>
              <a:rPr lang="nl-NL" b="1" dirty="0"/>
              <a:t>: 1 vak kiezen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1055440" y="692696"/>
            <a:ext cx="8229600" cy="874712"/>
          </a:xfrm>
        </p:spPr>
        <p:txBody>
          <a:bodyPr/>
          <a:lstStyle/>
          <a:p>
            <a:pPr eaLnBrk="1" hangingPunct="1"/>
            <a:r>
              <a:rPr lang="nl-NL" altLang="nl-NL" b="1" dirty="0">
                <a:solidFill>
                  <a:schemeClr val="accent1"/>
                </a:solidFill>
              </a:rPr>
              <a:t>gemeenschappelijk</a:t>
            </a:r>
            <a:r>
              <a:rPr lang="nl-NL" altLang="nl-NL" b="1" dirty="0"/>
              <a:t> deel</a:t>
            </a:r>
          </a:p>
        </p:txBody>
      </p:sp>
      <p:sp>
        <p:nvSpPr>
          <p:cNvPr id="31747" name="Tijdelijke aanduiding voor inhoud 2"/>
          <p:cNvSpPr>
            <a:spLocks noGrp="1"/>
          </p:cNvSpPr>
          <p:nvPr>
            <p:ph idx="1"/>
          </p:nvPr>
        </p:nvSpPr>
        <p:spPr>
          <a:xfrm>
            <a:off x="2351585" y="1772816"/>
            <a:ext cx="7056437" cy="4824536"/>
          </a:xfrm>
        </p:spPr>
        <p:txBody>
          <a:bodyPr/>
          <a:lstStyle/>
          <a:p>
            <a:pPr eaLnBrk="1" hangingPunct="1"/>
            <a:r>
              <a:rPr lang="nl-NL" altLang="nl-NL" b="1" dirty="0"/>
              <a:t>Nederlands</a:t>
            </a:r>
          </a:p>
          <a:p>
            <a:pPr eaLnBrk="1" hangingPunct="1"/>
            <a:r>
              <a:rPr lang="nl-NL" altLang="nl-NL" b="1" dirty="0"/>
              <a:t>Engels</a:t>
            </a:r>
          </a:p>
          <a:p>
            <a:pPr eaLnBrk="1" hangingPunct="1"/>
            <a:r>
              <a:rPr lang="nl-NL" altLang="nl-NL" b="1" dirty="0"/>
              <a:t>ckv (cultuur en kunstzinnige vorming)</a:t>
            </a:r>
          </a:p>
          <a:p>
            <a:pPr eaLnBrk="1" hangingPunct="1"/>
            <a:r>
              <a:rPr lang="nl-NL" altLang="nl-NL" b="1" dirty="0" err="1"/>
              <a:t>gd</a:t>
            </a:r>
            <a:r>
              <a:rPr lang="nl-NL" altLang="nl-NL" b="1" dirty="0"/>
              <a:t> (godsdienst onderwijs)</a:t>
            </a:r>
          </a:p>
          <a:p>
            <a:pPr eaLnBrk="1" hangingPunct="1"/>
            <a:r>
              <a:rPr lang="nl-NL" altLang="nl-NL" b="1" dirty="0"/>
              <a:t>lo (lichamelijke opvoeding) </a:t>
            </a:r>
          </a:p>
          <a:p>
            <a:pPr eaLnBrk="1" hangingPunct="1"/>
            <a:r>
              <a:rPr lang="nl-NL" altLang="nl-NL" b="1" dirty="0"/>
              <a:t>maatschappijleer</a:t>
            </a:r>
          </a:p>
          <a:p>
            <a:pPr eaLnBrk="1" hangingPunct="1"/>
            <a:r>
              <a:rPr lang="nl-NL" altLang="nl-NL" b="1" dirty="0"/>
              <a:t>LOB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2495551" y="368301"/>
            <a:ext cx="6931025" cy="1143000"/>
          </a:xfrm>
        </p:spPr>
        <p:txBody>
          <a:bodyPr/>
          <a:lstStyle/>
          <a:p>
            <a:pPr algn="l" eaLnBrk="1" hangingPunct="1"/>
            <a:r>
              <a:rPr lang="nl-NL" altLang="nl-NL" b="1" dirty="0"/>
              <a:t>belangrijk te weten:</a:t>
            </a:r>
          </a:p>
        </p:txBody>
      </p:sp>
      <p:sp>
        <p:nvSpPr>
          <p:cNvPr id="32771" name="Tijdelijke aanduiding voor inhoud 2"/>
          <p:cNvSpPr>
            <a:spLocks noGrp="1"/>
          </p:cNvSpPr>
          <p:nvPr>
            <p:ph idx="1"/>
          </p:nvPr>
        </p:nvSpPr>
        <p:spPr>
          <a:xfrm>
            <a:off x="1847529" y="1844825"/>
            <a:ext cx="7129463" cy="4137025"/>
          </a:xfrm>
        </p:spPr>
        <p:txBody>
          <a:bodyPr/>
          <a:lstStyle/>
          <a:p>
            <a:pPr eaLnBrk="1" hangingPunct="1"/>
            <a:r>
              <a:rPr lang="nl-NL" altLang="nl-NL" b="1" dirty="0"/>
              <a:t>gemeenschappelijk deel </a:t>
            </a:r>
            <a:r>
              <a:rPr lang="nl-NL" altLang="nl-NL" b="1" dirty="0">
                <a:solidFill>
                  <a:schemeClr val="accent1"/>
                </a:solidFill>
              </a:rPr>
              <a:t>havo</a:t>
            </a:r>
            <a:r>
              <a:rPr lang="nl-NL" altLang="nl-NL" b="1" dirty="0"/>
              <a:t> bevat alleen </a:t>
            </a:r>
            <a:r>
              <a:rPr lang="nl-NL" altLang="nl-NL" b="1" dirty="0">
                <a:solidFill>
                  <a:schemeClr val="accent1"/>
                </a:solidFill>
              </a:rPr>
              <a:t>Engels</a:t>
            </a:r>
            <a:r>
              <a:rPr lang="nl-NL" altLang="nl-NL" b="1" dirty="0"/>
              <a:t> als </a:t>
            </a:r>
            <a:r>
              <a:rPr lang="nl-NL" altLang="nl-NL" b="1" dirty="0" err="1"/>
              <a:t>mvt</a:t>
            </a:r>
            <a:endParaRPr lang="nl-NL" altLang="nl-NL" b="1" dirty="0"/>
          </a:p>
          <a:p>
            <a:pPr eaLnBrk="1" hangingPunct="1"/>
            <a:endParaRPr lang="nl-NL" altLang="nl-NL" sz="1200" b="1" dirty="0"/>
          </a:p>
          <a:p>
            <a:pPr eaLnBrk="1" hangingPunct="1"/>
            <a:r>
              <a:rPr lang="nl-NL" altLang="nl-NL" b="1" dirty="0"/>
              <a:t>als je na </a:t>
            </a:r>
            <a:r>
              <a:rPr lang="nl-NL" altLang="nl-NL" b="1" dirty="0">
                <a:solidFill>
                  <a:schemeClr val="accent1"/>
                </a:solidFill>
              </a:rPr>
              <a:t>havo-5 </a:t>
            </a:r>
            <a:r>
              <a:rPr lang="nl-NL" altLang="nl-NL" b="1" dirty="0"/>
              <a:t>wilt overstappen naar </a:t>
            </a:r>
            <a:r>
              <a:rPr lang="nl-NL" altLang="nl-NL" b="1" dirty="0">
                <a:solidFill>
                  <a:schemeClr val="accent1"/>
                </a:solidFill>
              </a:rPr>
              <a:t>vwo-5 </a:t>
            </a:r>
            <a:r>
              <a:rPr lang="nl-NL" altLang="nl-NL" b="1" dirty="0">
                <a:solidFill>
                  <a:schemeClr val="accent1"/>
                </a:solidFill>
                <a:sym typeface="Wingdings" pitchFamily="2" charset="2"/>
              </a:rPr>
              <a:t> </a:t>
            </a:r>
            <a:r>
              <a:rPr lang="nl-NL" altLang="nl-NL" b="1" dirty="0">
                <a:sym typeface="Wingdings" pitchFamily="2" charset="2"/>
              </a:rPr>
              <a:t> Engels + 1 </a:t>
            </a:r>
            <a:r>
              <a:rPr lang="nl-NL" altLang="nl-NL" b="1" dirty="0" err="1">
                <a:sym typeface="Wingdings" pitchFamily="2" charset="2"/>
              </a:rPr>
              <a:t>mvt</a:t>
            </a:r>
            <a:r>
              <a:rPr lang="nl-NL" altLang="nl-NL" b="1" dirty="0">
                <a:sym typeface="Wingdings" pitchFamily="2" charset="2"/>
              </a:rPr>
              <a:t> (Frans/Duits)</a:t>
            </a:r>
          </a:p>
          <a:p>
            <a:pPr eaLnBrk="1" hangingPunct="1">
              <a:buFont typeface="Wingdings" pitchFamily="2" charset="2"/>
              <a:buNone/>
            </a:pPr>
            <a:endParaRPr lang="nl-NL" altLang="nl-NL" sz="1200" b="1" dirty="0">
              <a:sym typeface="Wingdings" pitchFamily="2" charset="2"/>
            </a:endParaRPr>
          </a:p>
          <a:p>
            <a:pPr eaLnBrk="1" hangingPunct="1"/>
            <a:r>
              <a:rPr lang="nl-NL" altLang="nl-NL" b="1" dirty="0">
                <a:sym typeface="Wingdings" pitchFamily="2" charset="2"/>
              </a:rPr>
              <a:t>daarnaast ook </a:t>
            </a:r>
            <a:r>
              <a:rPr lang="nl-NL" altLang="nl-NL" b="1" dirty="0">
                <a:solidFill>
                  <a:schemeClr val="accent1"/>
                </a:solidFill>
                <a:sym typeface="Wingdings" pitchFamily="2" charset="2"/>
              </a:rPr>
              <a:t>wiskunde</a:t>
            </a:r>
            <a:r>
              <a:rPr lang="nl-NL" altLang="nl-NL" b="1" dirty="0">
                <a:solidFill>
                  <a:srgbClr val="FFFF00"/>
                </a:solidFill>
                <a:sym typeface="Wingdings" pitchFamily="2" charset="2"/>
              </a:rPr>
              <a:t> </a:t>
            </a:r>
            <a:r>
              <a:rPr lang="nl-NL" altLang="nl-NL" b="1" dirty="0">
                <a:sym typeface="Wingdings" pitchFamily="2" charset="2"/>
              </a:rPr>
              <a:t>nodig voor overstap van havo-5 naar vwo-5</a:t>
            </a:r>
          </a:p>
          <a:p>
            <a:pPr eaLnBrk="1" hangingPunct="1"/>
            <a:endParaRPr lang="nl-NL" alt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30" name="Rectangle 34823">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1"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18" name="Titel 1"/>
          <p:cNvSpPr>
            <a:spLocks noGrp="1"/>
          </p:cNvSpPr>
          <p:nvPr>
            <p:ph type="ctrTitle"/>
          </p:nvPr>
        </p:nvSpPr>
        <p:spPr>
          <a:xfrm>
            <a:off x="2066544" y="1911096"/>
            <a:ext cx="8055864" cy="2076651"/>
          </a:xfrm>
        </p:spPr>
        <p:txBody>
          <a:bodyPr anchor="b">
            <a:normAutofit/>
          </a:bodyPr>
          <a:lstStyle/>
          <a:p>
            <a:pPr eaLnBrk="1" hangingPunct="1"/>
            <a:r>
              <a:rPr lang="nl-NL" altLang="nl-NL" sz="6600">
                <a:solidFill>
                  <a:srgbClr val="FFFFFF"/>
                </a:solidFill>
              </a:rPr>
              <a:t>NATUUR</a:t>
            </a:r>
          </a:p>
        </p:txBody>
      </p:sp>
      <p:sp>
        <p:nvSpPr>
          <p:cNvPr id="34819" name="Ondertitel 2"/>
          <p:cNvSpPr>
            <a:spLocks noGrp="1"/>
          </p:cNvSpPr>
          <p:nvPr>
            <p:ph type="subTitle" idx="1"/>
          </p:nvPr>
        </p:nvSpPr>
        <p:spPr>
          <a:xfrm>
            <a:off x="3227832" y="4353507"/>
            <a:ext cx="5733288" cy="932688"/>
          </a:xfrm>
        </p:spPr>
        <p:txBody>
          <a:bodyPr>
            <a:normAutofit/>
          </a:bodyPr>
          <a:lstStyle/>
          <a:p>
            <a:pPr eaLnBrk="1" hangingPunct="1"/>
            <a:r>
              <a:rPr lang="nl-NL" altLang="nl-NL">
                <a:solidFill>
                  <a:srgbClr val="FFFFFF"/>
                </a:solidFill>
              </a:rPr>
              <a:t>NT   &amp;   NG</a:t>
            </a:r>
          </a:p>
        </p:txBody>
      </p:sp>
      <p:sp>
        <p:nvSpPr>
          <p:cNvPr id="3483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89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4818"/>
                                        </p:tgtEl>
                                        <p:attrNameLst>
                                          <p:attrName>style.visibility</p:attrName>
                                        </p:attrNameLst>
                                      </p:cBhvr>
                                      <p:to>
                                        <p:strVal val="visible"/>
                                      </p:to>
                                    </p:set>
                                    <p:animEffect transition="in" filter="fade">
                                      <p:cBhvr>
                                        <p:cTn id="7" dur="700"/>
                                        <p:tgtEl>
                                          <p:spTgt spid="34818"/>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4819">
                                            <p:txEl>
                                              <p:pRg st="0" end="0"/>
                                            </p:txEl>
                                          </p:spTgt>
                                        </p:tgtEl>
                                        <p:attrNameLst>
                                          <p:attrName>style.visibility</p:attrName>
                                        </p:attrNameLst>
                                      </p:cBhvr>
                                      <p:to>
                                        <p:strVal val="visible"/>
                                      </p:to>
                                    </p:set>
                                    <p:animEffect transition="in" filter="fade">
                                      <p:cBhvr>
                                        <p:cTn id="10" dur="7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pPr eaLnBrk="1" hangingPunct="1"/>
            <a:r>
              <a:rPr lang="nl-NL" altLang="nl-NL" b="1" dirty="0"/>
              <a:t>verplichte </a:t>
            </a:r>
            <a:r>
              <a:rPr lang="nl-NL" altLang="nl-NL" b="1" dirty="0">
                <a:solidFill>
                  <a:schemeClr val="accent1"/>
                </a:solidFill>
              </a:rPr>
              <a:t>profieldeel</a:t>
            </a:r>
            <a:r>
              <a:rPr lang="nl-NL" altLang="nl-NL" b="1" dirty="0"/>
              <a:t>vakken</a:t>
            </a:r>
          </a:p>
        </p:txBody>
      </p:sp>
      <p:sp>
        <p:nvSpPr>
          <p:cNvPr id="35843" name="Tijdelijke aanduiding voor inhoud 2"/>
          <p:cNvSpPr>
            <a:spLocks noGrp="1"/>
          </p:cNvSpPr>
          <p:nvPr>
            <p:ph sz="half" idx="1"/>
          </p:nvPr>
        </p:nvSpPr>
        <p:spPr/>
        <p:txBody>
          <a:bodyPr/>
          <a:lstStyle/>
          <a:p>
            <a:pPr eaLnBrk="1" hangingPunct="1">
              <a:buFont typeface="Wingdings" pitchFamily="2" charset="2"/>
              <a:buNone/>
            </a:pPr>
            <a:r>
              <a:rPr lang="nl-NL" altLang="nl-NL" sz="3200" b="1" dirty="0"/>
              <a:t>NATUUR en</a:t>
            </a:r>
          </a:p>
          <a:p>
            <a:pPr eaLnBrk="1" hangingPunct="1">
              <a:buFont typeface="Wingdings" pitchFamily="2" charset="2"/>
              <a:buNone/>
            </a:pPr>
            <a:r>
              <a:rPr lang="nl-NL" altLang="nl-NL" sz="3200" b="1" dirty="0">
                <a:solidFill>
                  <a:schemeClr val="accent1"/>
                </a:solidFill>
              </a:rPr>
              <a:t>TECHNIEK</a:t>
            </a:r>
          </a:p>
          <a:p>
            <a:pPr eaLnBrk="1" hangingPunct="1">
              <a:buFont typeface="Wingdings" pitchFamily="2" charset="2"/>
              <a:buNone/>
            </a:pPr>
            <a:endParaRPr lang="nl-NL" altLang="nl-NL" sz="1000" b="1" dirty="0"/>
          </a:p>
          <a:p>
            <a:pPr eaLnBrk="1" hangingPunct="1"/>
            <a:r>
              <a:rPr lang="nl-NL" altLang="nl-NL" sz="3200" b="1" dirty="0"/>
              <a:t>na</a:t>
            </a:r>
          </a:p>
          <a:p>
            <a:pPr eaLnBrk="1" hangingPunct="1"/>
            <a:r>
              <a:rPr lang="nl-NL" altLang="nl-NL" sz="3200" b="1" dirty="0" err="1"/>
              <a:t>sk</a:t>
            </a:r>
            <a:endParaRPr lang="nl-NL" altLang="nl-NL" sz="3200" b="1" dirty="0"/>
          </a:p>
          <a:p>
            <a:pPr eaLnBrk="1" hangingPunct="1"/>
            <a:r>
              <a:rPr lang="nl-NL" altLang="nl-NL" sz="3200" b="1" dirty="0" err="1"/>
              <a:t>wi</a:t>
            </a:r>
            <a:r>
              <a:rPr lang="nl-NL" altLang="nl-NL" sz="3200" b="1" dirty="0"/>
              <a:t>-b</a:t>
            </a:r>
          </a:p>
          <a:p>
            <a:pPr eaLnBrk="1" hangingPunct="1">
              <a:buFont typeface="Wingdings" pitchFamily="2" charset="2"/>
              <a:buNone/>
            </a:pPr>
            <a:endParaRPr lang="nl-NL" altLang="nl-NL" sz="3200" dirty="0"/>
          </a:p>
        </p:txBody>
      </p:sp>
      <p:sp>
        <p:nvSpPr>
          <p:cNvPr id="35844" name="Tijdelijke aanduiding voor inhoud 3"/>
          <p:cNvSpPr>
            <a:spLocks noGrp="1"/>
          </p:cNvSpPr>
          <p:nvPr>
            <p:ph sz="half" idx="2"/>
          </p:nvPr>
        </p:nvSpPr>
        <p:spPr/>
        <p:txBody>
          <a:bodyPr/>
          <a:lstStyle/>
          <a:p>
            <a:pPr eaLnBrk="1" hangingPunct="1">
              <a:buFont typeface="Wingdings" pitchFamily="2" charset="2"/>
              <a:buNone/>
            </a:pPr>
            <a:r>
              <a:rPr lang="nl-NL" altLang="nl-NL" sz="3200" b="1" dirty="0"/>
              <a:t>NATUUR en</a:t>
            </a:r>
          </a:p>
          <a:p>
            <a:pPr eaLnBrk="1" hangingPunct="1">
              <a:buFont typeface="Wingdings" pitchFamily="2" charset="2"/>
              <a:buNone/>
            </a:pPr>
            <a:r>
              <a:rPr lang="nl-NL" altLang="nl-NL" sz="3200" b="1" dirty="0">
                <a:solidFill>
                  <a:schemeClr val="accent1"/>
                </a:solidFill>
              </a:rPr>
              <a:t>GEZONDHEID</a:t>
            </a:r>
          </a:p>
          <a:p>
            <a:pPr eaLnBrk="1" hangingPunct="1">
              <a:buFont typeface="Wingdings" pitchFamily="2" charset="2"/>
              <a:buNone/>
            </a:pPr>
            <a:endParaRPr lang="nl-NL" altLang="nl-NL" sz="1000" b="1" dirty="0"/>
          </a:p>
          <a:p>
            <a:pPr eaLnBrk="1" hangingPunct="1"/>
            <a:r>
              <a:rPr lang="nl-NL" altLang="nl-NL" sz="3200" b="1" dirty="0"/>
              <a:t>bi</a:t>
            </a:r>
          </a:p>
          <a:p>
            <a:pPr eaLnBrk="1" hangingPunct="1"/>
            <a:r>
              <a:rPr lang="nl-NL" altLang="nl-NL" sz="3200" b="1" dirty="0" err="1"/>
              <a:t>sk</a:t>
            </a:r>
            <a:endParaRPr lang="nl-NL" altLang="nl-NL" sz="3200" b="1" dirty="0"/>
          </a:p>
          <a:p>
            <a:pPr eaLnBrk="1" hangingPunct="1"/>
            <a:r>
              <a:rPr lang="nl-NL" altLang="nl-NL" sz="3200" b="1" dirty="0" err="1"/>
              <a:t>wi</a:t>
            </a:r>
            <a:r>
              <a:rPr lang="nl-NL" altLang="nl-NL" sz="3200" b="1" dirty="0"/>
              <a:t>-a  </a:t>
            </a:r>
            <a:r>
              <a:rPr lang="nl-NL" altLang="nl-NL" sz="3200" b="1" i="1" dirty="0"/>
              <a:t>of</a:t>
            </a:r>
            <a:r>
              <a:rPr lang="nl-NL" altLang="nl-NL" sz="3200" b="1" dirty="0"/>
              <a:t>  </a:t>
            </a:r>
            <a:r>
              <a:rPr lang="nl-NL" altLang="nl-NL" sz="3200" b="1" dirty="0" err="1"/>
              <a:t>wi</a:t>
            </a:r>
            <a:r>
              <a:rPr lang="nl-NL" altLang="nl-NL" sz="3200" b="1" dirty="0"/>
              <a:t>-b </a:t>
            </a:r>
          </a:p>
          <a:p>
            <a:pPr eaLnBrk="1" hangingPunct="1">
              <a:buFont typeface="Wingdings" pitchFamily="2" charset="2"/>
              <a:buNone/>
            </a:pPr>
            <a:endParaRPr lang="nl-NL" altLang="nl-NL"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pPr eaLnBrk="1" hangingPunct="1"/>
            <a:r>
              <a:rPr lang="nl-NL" altLang="nl-NL" b="1" dirty="0">
                <a:solidFill>
                  <a:schemeClr val="accent1"/>
                </a:solidFill>
              </a:rPr>
              <a:t>profieldeel</a:t>
            </a:r>
            <a:r>
              <a:rPr lang="nl-NL" altLang="nl-NL" b="1" dirty="0"/>
              <a:t>keuzevak</a:t>
            </a:r>
          </a:p>
        </p:txBody>
      </p:sp>
      <p:sp>
        <p:nvSpPr>
          <p:cNvPr id="36867" name="Tijdelijke aanduiding voor inhoud 2"/>
          <p:cNvSpPr>
            <a:spLocks noGrp="1"/>
          </p:cNvSpPr>
          <p:nvPr>
            <p:ph sz="half" idx="1"/>
          </p:nvPr>
        </p:nvSpPr>
        <p:spPr/>
        <p:txBody>
          <a:bodyPr/>
          <a:lstStyle/>
          <a:p>
            <a:pPr eaLnBrk="1" hangingPunct="1">
              <a:buFont typeface="Arial" charset="0"/>
              <a:buNone/>
            </a:pPr>
            <a:r>
              <a:rPr lang="nl-NL" altLang="nl-NL" sz="3200" b="1" dirty="0"/>
              <a:t>NATUUR en </a:t>
            </a:r>
          </a:p>
          <a:p>
            <a:pPr eaLnBrk="1" hangingPunct="1">
              <a:buFont typeface="Arial" charset="0"/>
              <a:buNone/>
            </a:pPr>
            <a:r>
              <a:rPr lang="nl-NL" altLang="nl-NL" sz="3200" b="1" dirty="0">
                <a:solidFill>
                  <a:schemeClr val="accent1"/>
                </a:solidFill>
              </a:rPr>
              <a:t>TECHNIEK</a:t>
            </a:r>
          </a:p>
          <a:p>
            <a:pPr lvl="3" eaLnBrk="1" hangingPunct="1">
              <a:buFontTx/>
              <a:buNone/>
            </a:pPr>
            <a:endParaRPr lang="nl-NL" altLang="nl-NL" sz="1200" b="1" dirty="0">
              <a:solidFill>
                <a:srgbClr val="FFFF00"/>
              </a:solidFill>
            </a:endParaRPr>
          </a:p>
          <a:p>
            <a:pPr eaLnBrk="1" hangingPunct="1"/>
            <a:r>
              <a:rPr lang="nl-NL" altLang="nl-NL" sz="3200" b="1" i="1" dirty="0"/>
              <a:t>kies 1 uit</a:t>
            </a:r>
            <a:r>
              <a:rPr lang="nl-NL" altLang="nl-NL" sz="3200" b="1" dirty="0"/>
              <a:t>:</a:t>
            </a:r>
          </a:p>
          <a:p>
            <a:pPr lvl="1" eaLnBrk="1" hangingPunct="1">
              <a:buFont typeface="Arial" charset="0"/>
              <a:buChar char="•"/>
            </a:pPr>
            <a:r>
              <a:rPr lang="nl-NL" altLang="nl-NL" sz="3200" b="1" dirty="0" err="1"/>
              <a:t>wi-d</a:t>
            </a:r>
            <a:endParaRPr lang="nl-NL" altLang="nl-NL" sz="3200" b="1" dirty="0"/>
          </a:p>
          <a:p>
            <a:pPr lvl="1" eaLnBrk="1" hangingPunct="1">
              <a:buFont typeface="Arial" charset="0"/>
              <a:buChar char="•"/>
            </a:pPr>
            <a:r>
              <a:rPr lang="nl-NL" altLang="nl-NL" sz="3200" b="1" dirty="0"/>
              <a:t>in</a:t>
            </a:r>
          </a:p>
          <a:p>
            <a:pPr lvl="1" eaLnBrk="1" hangingPunct="1">
              <a:buFont typeface="Arial" charset="0"/>
              <a:buChar char="•"/>
            </a:pPr>
            <a:r>
              <a:rPr lang="nl-NL" altLang="nl-NL" sz="3200" b="1" dirty="0"/>
              <a:t>bi</a:t>
            </a:r>
          </a:p>
        </p:txBody>
      </p:sp>
      <p:sp>
        <p:nvSpPr>
          <p:cNvPr id="36868" name="Tijdelijke aanduiding voor inhoud 3"/>
          <p:cNvSpPr>
            <a:spLocks noGrp="1"/>
          </p:cNvSpPr>
          <p:nvPr>
            <p:ph sz="half" idx="2"/>
          </p:nvPr>
        </p:nvSpPr>
        <p:spPr/>
        <p:txBody>
          <a:bodyPr/>
          <a:lstStyle/>
          <a:p>
            <a:pPr eaLnBrk="1" hangingPunct="1">
              <a:buFont typeface="Arial" charset="0"/>
              <a:buNone/>
            </a:pPr>
            <a:r>
              <a:rPr lang="nl-NL" altLang="nl-NL" sz="3200" b="1" dirty="0"/>
              <a:t>NATUUR en</a:t>
            </a:r>
          </a:p>
          <a:p>
            <a:pPr eaLnBrk="1" hangingPunct="1">
              <a:buFont typeface="Arial" charset="0"/>
              <a:buNone/>
            </a:pPr>
            <a:r>
              <a:rPr lang="nl-NL" altLang="nl-NL" sz="3200" b="1" dirty="0">
                <a:solidFill>
                  <a:schemeClr val="accent1"/>
                </a:solidFill>
              </a:rPr>
              <a:t>GEZONDHEID</a:t>
            </a:r>
          </a:p>
          <a:p>
            <a:pPr eaLnBrk="1" hangingPunct="1"/>
            <a:endParaRPr lang="nl-NL" altLang="nl-NL" sz="1200" b="1" dirty="0">
              <a:solidFill>
                <a:srgbClr val="FFFF00"/>
              </a:solidFill>
            </a:endParaRPr>
          </a:p>
          <a:p>
            <a:pPr eaLnBrk="1" hangingPunct="1"/>
            <a:r>
              <a:rPr lang="nl-NL" altLang="nl-NL" sz="3200" b="1" i="1" dirty="0"/>
              <a:t>kies 1 uit</a:t>
            </a:r>
            <a:r>
              <a:rPr lang="nl-NL" altLang="nl-NL" sz="3200" b="1" dirty="0"/>
              <a:t>:</a:t>
            </a:r>
          </a:p>
          <a:p>
            <a:pPr lvl="1" eaLnBrk="1" hangingPunct="1">
              <a:buFont typeface="Arial" charset="0"/>
              <a:buChar char="•"/>
            </a:pPr>
            <a:r>
              <a:rPr lang="nl-NL" altLang="nl-NL" sz="3200" b="1" dirty="0"/>
              <a:t>ak</a:t>
            </a:r>
          </a:p>
          <a:p>
            <a:pPr lvl="1" eaLnBrk="1" hangingPunct="1">
              <a:buFont typeface="Arial" charset="0"/>
              <a:buChar char="•"/>
            </a:pPr>
            <a:r>
              <a:rPr lang="nl-NL" altLang="nl-NL" sz="3200" b="1" dirty="0"/>
              <a:t>na</a:t>
            </a:r>
          </a:p>
          <a:p>
            <a:pPr lvl="1" eaLnBrk="1" hangingPunct="1">
              <a:buFont typeface="Arial" charset="0"/>
              <a:buChar char="•"/>
            </a:pPr>
            <a:endParaRPr lang="nl-NL" altLang="nl-NL"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3C2BFD5-692F-9B44-B571-DE1FB7080470}"/>
              </a:ext>
            </a:extLst>
          </p:cNvPr>
          <p:cNvPicPr>
            <a:picLocks noChangeAspect="1"/>
          </p:cNvPicPr>
          <p:nvPr/>
        </p:nvPicPr>
        <p:blipFill>
          <a:blip r:embed="rId3"/>
          <a:stretch>
            <a:fillRect/>
          </a:stretch>
        </p:blipFill>
        <p:spPr>
          <a:xfrm>
            <a:off x="0" y="0"/>
            <a:ext cx="12192000" cy="6858000"/>
          </a:xfrm>
          <a:prstGeom prst="rect">
            <a:avLst/>
          </a:prstGeom>
        </p:spPr>
      </p:pic>
      <p:sp>
        <p:nvSpPr>
          <p:cNvPr id="3" name="Titel 2">
            <a:extLst>
              <a:ext uri="{FF2B5EF4-FFF2-40B4-BE49-F238E27FC236}">
                <a16:creationId xmlns:a16="http://schemas.microsoft.com/office/drawing/2014/main" id="{7CD7BDBD-2F72-4286-9065-A06A53033E24}"/>
              </a:ext>
            </a:extLst>
          </p:cNvPr>
          <p:cNvSpPr>
            <a:spLocks noGrp="1"/>
          </p:cNvSpPr>
          <p:nvPr>
            <p:ph type="title"/>
          </p:nvPr>
        </p:nvSpPr>
        <p:spPr/>
        <p:txBody>
          <a:bodyPr>
            <a:normAutofit/>
          </a:bodyPr>
          <a:lstStyle/>
          <a:p>
            <a:r>
              <a:rPr lang="nl-NL" dirty="0"/>
              <a:t>Wie spreken en vanavond?</a:t>
            </a:r>
          </a:p>
        </p:txBody>
      </p:sp>
      <p:sp>
        <p:nvSpPr>
          <p:cNvPr id="5" name="Tijdelijke aanduiding voor inhoud 4">
            <a:extLst>
              <a:ext uri="{FF2B5EF4-FFF2-40B4-BE49-F238E27FC236}">
                <a16:creationId xmlns:a16="http://schemas.microsoft.com/office/drawing/2014/main" id="{6348399F-DD7B-469C-B127-9A3A3CA3B148}"/>
              </a:ext>
            </a:extLst>
          </p:cNvPr>
          <p:cNvSpPr>
            <a:spLocks noGrp="1"/>
          </p:cNvSpPr>
          <p:nvPr>
            <p:ph idx="1"/>
          </p:nvPr>
        </p:nvSpPr>
        <p:spPr/>
        <p:txBody>
          <a:bodyPr/>
          <a:lstStyle/>
          <a:p>
            <a:r>
              <a:rPr lang="nl-NL" dirty="0">
                <a:solidFill>
                  <a:schemeClr val="tx1"/>
                </a:solidFill>
              </a:rPr>
              <a:t>Introductie en informatie over profielkeuze:</a:t>
            </a:r>
          </a:p>
          <a:p>
            <a:pPr marL="0" indent="0">
              <a:buNone/>
            </a:pPr>
            <a:r>
              <a:rPr lang="nl-NL" dirty="0">
                <a:solidFill>
                  <a:schemeClr val="tx1"/>
                </a:solidFill>
              </a:rPr>
              <a:t>	mevr. Oostlander-Blokzijl, decaan havo</a:t>
            </a:r>
          </a:p>
          <a:p>
            <a:r>
              <a:rPr lang="nl-NL" dirty="0">
                <a:solidFill>
                  <a:schemeClr val="tx1"/>
                </a:solidFill>
              </a:rPr>
              <a:t>Informatie wiskunde:</a:t>
            </a:r>
          </a:p>
          <a:p>
            <a:pPr marL="914400" lvl="2" indent="0">
              <a:buNone/>
            </a:pPr>
            <a:r>
              <a:rPr lang="nl-NL" dirty="0">
                <a:solidFill>
                  <a:schemeClr val="tx1"/>
                </a:solidFill>
              </a:rPr>
              <a:t>Dhr. De Jager, docent wiskunde</a:t>
            </a:r>
          </a:p>
          <a:p>
            <a:pPr marL="914400" lvl="2" indent="0">
              <a:buNone/>
            </a:pPr>
            <a:endParaRPr lang="nl-NL" sz="1000" dirty="0">
              <a:solidFill>
                <a:schemeClr val="tx1"/>
              </a:solidFill>
            </a:endParaRPr>
          </a:p>
          <a:p>
            <a:r>
              <a:rPr lang="nl-NL" dirty="0">
                <a:solidFill>
                  <a:schemeClr val="tx1"/>
                </a:solidFill>
              </a:rPr>
              <a:t>Verder aanwezig:</a:t>
            </a:r>
          </a:p>
          <a:p>
            <a:pPr marL="0" indent="0">
              <a:buNone/>
            </a:pPr>
            <a:r>
              <a:rPr lang="nl-NL" dirty="0">
                <a:solidFill>
                  <a:schemeClr val="tx1"/>
                </a:solidFill>
              </a:rPr>
              <a:t>	Dhr. Lutke, teamleider havo bovenbouw</a:t>
            </a:r>
          </a:p>
          <a:p>
            <a:pPr marL="0" indent="0">
              <a:buNone/>
            </a:pPr>
            <a:r>
              <a:rPr lang="nl-NL" dirty="0">
                <a:solidFill>
                  <a:schemeClr val="tx1"/>
                </a:solidFill>
              </a:rPr>
              <a:t>	Mevr. Ten Boer, </a:t>
            </a:r>
            <a:r>
              <a:rPr lang="nl-NL" dirty="0" err="1">
                <a:solidFill>
                  <a:schemeClr val="tx1"/>
                </a:solidFill>
              </a:rPr>
              <a:t>leerlingcoördinator</a:t>
            </a:r>
            <a:r>
              <a:rPr lang="nl-NL" dirty="0">
                <a:solidFill>
                  <a:schemeClr val="tx1"/>
                </a:solidFill>
              </a:rPr>
              <a:t> TL Salland</a:t>
            </a:r>
          </a:p>
          <a:p>
            <a:endParaRPr lang="nl-NL" dirty="0"/>
          </a:p>
        </p:txBody>
      </p:sp>
    </p:spTree>
    <p:extLst>
      <p:ext uri="{BB962C8B-B14F-4D97-AF65-F5344CB8AC3E}">
        <p14:creationId xmlns:p14="http://schemas.microsoft.com/office/powerpoint/2010/main" val="28650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6" name="Rectangle 37895">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8"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90" name="Titel 1"/>
          <p:cNvSpPr>
            <a:spLocks noGrp="1"/>
          </p:cNvSpPr>
          <p:nvPr>
            <p:ph type="ctrTitle"/>
          </p:nvPr>
        </p:nvSpPr>
        <p:spPr>
          <a:xfrm>
            <a:off x="2066544" y="1911096"/>
            <a:ext cx="8055864" cy="2076651"/>
          </a:xfrm>
        </p:spPr>
        <p:txBody>
          <a:bodyPr anchor="b">
            <a:normAutofit/>
          </a:bodyPr>
          <a:lstStyle/>
          <a:p>
            <a:pPr eaLnBrk="1" hangingPunct="1"/>
            <a:r>
              <a:rPr lang="nl-NL" altLang="nl-NL" sz="6600">
                <a:solidFill>
                  <a:srgbClr val="FFFFFF"/>
                </a:solidFill>
              </a:rPr>
              <a:t>MAATSCHAPPIJ</a:t>
            </a:r>
          </a:p>
        </p:txBody>
      </p:sp>
      <p:sp>
        <p:nvSpPr>
          <p:cNvPr id="37891" name="Ondertitel 2"/>
          <p:cNvSpPr>
            <a:spLocks noGrp="1"/>
          </p:cNvSpPr>
          <p:nvPr>
            <p:ph type="subTitle" idx="1"/>
          </p:nvPr>
        </p:nvSpPr>
        <p:spPr>
          <a:xfrm>
            <a:off x="3227832" y="4353507"/>
            <a:ext cx="5733288" cy="932688"/>
          </a:xfrm>
        </p:spPr>
        <p:txBody>
          <a:bodyPr>
            <a:normAutofit/>
          </a:bodyPr>
          <a:lstStyle/>
          <a:p>
            <a:pPr eaLnBrk="1" hangingPunct="1"/>
            <a:r>
              <a:rPr lang="nl-NL" altLang="nl-NL">
                <a:solidFill>
                  <a:srgbClr val="FFFFFF"/>
                </a:solidFill>
              </a:rPr>
              <a:t>EM   &amp;   CM</a:t>
            </a:r>
          </a:p>
        </p:txBody>
      </p:sp>
      <p:sp>
        <p:nvSpPr>
          <p:cNvPr id="37900"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2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7891">
                                            <p:txEl>
                                              <p:pRg st="0" end="0"/>
                                            </p:txEl>
                                          </p:spTgt>
                                        </p:tgtEl>
                                        <p:attrNameLst>
                                          <p:attrName>style.visibility</p:attrName>
                                        </p:attrNameLst>
                                      </p:cBhvr>
                                      <p:to>
                                        <p:strVal val="visible"/>
                                      </p:to>
                                    </p:set>
                                    <p:animEffect transition="in" filter="fade">
                                      <p:cBhvr>
                                        <p:cTn id="10" dur="10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pPr eaLnBrk="1" hangingPunct="1"/>
            <a:r>
              <a:rPr lang="nl-NL" altLang="nl-NL" b="1"/>
              <a:t>verplichte </a:t>
            </a:r>
            <a:r>
              <a:rPr lang="nl-NL" altLang="nl-NL" b="1">
                <a:solidFill>
                  <a:schemeClr val="accent1"/>
                </a:solidFill>
              </a:rPr>
              <a:t>profieldeel</a:t>
            </a:r>
            <a:r>
              <a:rPr lang="nl-NL" altLang="nl-NL" b="1"/>
              <a:t>vakken</a:t>
            </a:r>
          </a:p>
        </p:txBody>
      </p:sp>
      <p:sp>
        <p:nvSpPr>
          <p:cNvPr id="3" name="Tijdelijke aanduiding voor inhoud 2"/>
          <p:cNvSpPr>
            <a:spLocks noGrp="1"/>
          </p:cNvSpPr>
          <p:nvPr>
            <p:ph sz="half" idx="1"/>
          </p:nvPr>
        </p:nvSpPr>
        <p:spPr/>
        <p:txBody>
          <a:bodyPr rtlCol="0">
            <a:normAutofit/>
          </a:bodyPr>
          <a:lstStyle/>
          <a:p>
            <a:pPr>
              <a:buNone/>
              <a:defRPr/>
            </a:pPr>
            <a:r>
              <a:rPr lang="nl-NL" sz="3200" b="1" dirty="0">
                <a:solidFill>
                  <a:schemeClr val="accent1"/>
                </a:solidFill>
              </a:rPr>
              <a:t>ECONOMIE</a:t>
            </a:r>
            <a:r>
              <a:rPr lang="nl-NL" sz="3200" b="1" dirty="0">
                <a:solidFill>
                  <a:srgbClr val="FFFF00"/>
                </a:solidFill>
              </a:rPr>
              <a:t> </a:t>
            </a:r>
            <a:r>
              <a:rPr lang="nl-NL" sz="3200" b="1" dirty="0"/>
              <a:t>en</a:t>
            </a:r>
          </a:p>
          <a:p>
            <a:pPr>
              <a:buNone/>
              <a:defRPr/>
            </a:pPr>
            <a:r>
              <a:rPr lang="nl-NL" sz="3200" b="1" dirty="0"/>
              <a:t>MAATSCHAPPIJ</a:t>
            </a:r>
          </a:p>
          <a:p>
            <a:pPr>
              <a:defRPr/>
            </a:pPr>
            <a:endParaRPr lang="nl-NL" sz="1200" b="1" dirty="0"/>
          </a:p>
          <a:p>
            <a:pPr>
              <a:defRPr/>
            </a:pPr>
            <a:r>
              <a:rPr lang="nl-NL" sz="3200" b="1" dirty="0" err="1"/>
              <a:t>ec</a:t>
            </a:r>
            <a:endParaRPr lang="nl-NL" sz="3200" b="1" dirty="0"/>
          </a:p>
          <a:p>
            <a:pPr>
              <a:defRPr/>
            </a:pPr>
            <a:r>
              <a:rPr lang="nl-NL" sz="3200" b="1" dirty="0" err="1"/>
              <a:t>gs</a:t>
            </a:r>
            <a:endParaRPr lang="nl-NL" sz="3200" b="1" dirty="0"/>
          </a:p>
          <a:p>
            <a:pPr>
              <a:defRPr/>
            </a:pPr>
            <a:r>
              <a:rPr lang="nl-NL" sz="3200" b="1" dirty="0" err="1"/>
              <a:t>wi</a:t>
            </a:r>
            <a:r>
              <a:rPr lang="nl-NL" sz="3200" b="1" dirty="0"/>
              <a:t>-a   </a:t>
            </a:r>
            <a:r>
              <a:rPr lang="nl-NL" sz="3200" b="1" i="1" dirty="0"/>
              <a:t>of  </a:t>
            </a:r>
            <a:r>
              <a:rPr lang="nl-NL" sz="3200" b="1" dirty="0"/>
              <a:t> </a:t>
            </a:r>
            <a:r>
              <a:rPr lang="nl-NL" sz="3200" b="1" dirty="0" err="1"/>
              <a:t>wi</a:t>
            </a:r>
            <a:r>
              <a:rPr lang="nl-NL" sz="3200" b="1" dirty="0"/>
              <a:t>-b</a:t>
            </a:r>
          </a:p>
          <a:p>
            <a:pPr lvl="1">
              <a:buNone/>
              <a:defRPr/>
            </a:pPr>
            <a:endParaRPr lang="nl-NL" sz="1200" b="1" dirty="0"/>
          </a:p>
          <a:p>
            <a:pPr>
              <a:defRPr/>
            </a:pPr>
            <a:endParaRPr lang="nl-NL" sz="3200" b="1" dirty="0"/>
          </a:p>
        </p:txBody>
      </p:sp>
      <p:sp>
        <p:nvSpPr>
          <p:cNvPr id="4" name="Tijdelijke aanduiding voor inhoud 3"/>
          <p:cNvSpPr>
            <a:spLocks noGrp="1"/>
          </p:cNvSpPr>
          <p:nvPr>
            <p:ph sz="half" idx="2"/>
          </p:nvPr>
        </p:nvSpPr>
        <p:spPr/>
        <p:txBody>
          <a:bodyPr rtlCol="0">
            <a:normAutofit/>
          </a:bodyPr>
          <a:lstStyle/>
          <a:p>
            <a:pPr>
              <a:buNone/>
              <a:defRPr/>
            </a:pPr>
            <a:r>
              <a:rPr lang="nl-NL" sz="3200" b="1" dirty="0">
                <a:solidFill>
                  <a:schemeClr val="accent1"/>
                </a:solidFill>
              </a:rPr>
              <a:t>CULTUUR </a:t>
            </a:r>
            <a:r>
              <a:rPr lang="nl-NL" sz="3200" b="1" dirty="0"/>
              <a:t>en</a:t>
            </a:r>
          </a:p>
          <a:p>
            <a:pPr>
              <a:buNone/>
              <a:defRPr/>
            </a:pPr>
            <a:r>
              <a:rPr lang="nl-NL" sz="3200" b="1" dirty="0"/>
              <a:t>MAATSCHAPPIJ</a:t>
            </a:r>
          </a:p>
          <a:p>
            <a:pPr>
              <a:defRPr/>
            </a:pPr>
            <a:endParaRPr lang="nl-NL" sz="1200" b="1" dirty="0"/>
          </a:p>
          <a:p>
            <a:pPr>
              <a:defRPr/>
            </a:pPr>
            <a:r>
              <a:rPr lang="nl-NL" sz="3200" b="1" dirty="0" err="1"/>
              <a:t>gs</a:t>
            </a:r>
            <a:endParaRPr lang="nl-NL" sz="3200" b="1" dirty="0"/>
          </a:p>
          <a:p>
            <a:pPr>
              <a:defRPr/>
            </a:pPr>
            <a:r>
              <a:rPr lang="nl-NL" sz="3200" b="1" dirty="0"/>
              <a:t>Fa   </a:t>
            </a:r>
            <a:r>
              <a:rPr lang="nl-NL" sz="3200" b="1" i="1" dirty="0"/>
              <a:t>of</a:t>
            </a:r>
            <a:r>
              <a:rPr lang="nl-NL" sz="3200" b="1" dirty="0"/>
              <a:t>   Du</a:t>
            </a:r>
          </a:p>
          <a:p>
            <a:pPr>
              <a:defRPr/>
            </a:pPr>
            <a:endParaRPr lang="nl-N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pPr eaLnBrk="1" hangingPunct="1"/>
            <a:r>
              <a:rPr lang="nl-NL" altLang="nl-NL" b="1" dirty="0">
                <a:solidFill>
                  <a:schemeClr val="accent1"/>
                </a:solidFill>
              </a:rPr>
              <a:t>profieldeel</a:t>
            </a:r>
            <a:r>
              <a:rPr lang="nl-NL" altLang="nl-NL" b="1" dirty="0"/>
              <a:t>keuzevak(ken)</a:t>
            </a:r>
          </a:p>
        </p:txBody>
      </p:sp>
      <p:sp>
        <p:nvSpPr>
          <p:cNvPr id="3" name="Tijdelijke aanduiding voor inhoud 2"/>
          <p:cNvSpPr>
            <a:spLocks noGrp="1"/>
          </p:cNvSpPr>
          <p:nvPr>
            <p:ph sz="half" idx="1"/>
          </p:nvPr>
        </p:nvSpPr>
        <p:spPr/>
        <p:txBody>
          <a:bodyPr rtlCol="0">
            <a:normAutofit/>
          </a:bodyPr>
          <a:lstStyle/>
          <a:p>
            <a:pPr>
              <a:defRPr/>
            </a:pPr>
            <a:r>
              <a:rPr lang="nl-NL" sz="3200" b="1" dirty="0">
                <a:solidFill>
                  <a:schemeClr val="accent1"/>
                </a:solidFill>
              </a:rPr>
              <a:t>ECONOMIE </a:t>
            </a:r>
            <a:r>
              <a:rPr lang="nl-NL" sz="3200" b="1" dirty="0"/>
              <a:t>en MAATSCHAPPIJ</a:t>
            </a:r>
          </a:p>
          <a:p>
            <a:pPr>
              <a:defRPr/>
            </a:pPr>
            <a:endParaRPr lang="nl-NL" sz="1200" b="1" dirty="0"/>
          </a:p>
          <a:p>
            <a:pPr>
              <a:defRPr/>
            </a:pPr>
            <a:r>
              <a:rPr lang="nl-NL" sz="3200" b="1" i="1" dirty="0"/>
              <a:t>kies 1 uit</a:t>
            </a:r>
            <a:r>
              <a:rPr lang="nl-NL" sz="3200" b="1" dirty="0"/>
              <a:t>:</a:t>
            </a:r>
          </a:p>
          <a:p>
            <a:pPr lvl="1">
              <a:buFont typeface="Arial" charset="0"/>
              <a:buChar char="•"/>
              <a:defRPr/>
            </a:pPr>
            <a:r>
              <a:rPr lang="nl-NL" sz="3200" b="1" dirty="0"/>
              <a:t>ak</a:t>
            </a:r>
          </a:p>
          <a:p>
            <a:pPr lvl="1">
              <a:buFont typeface="Arial" charset="0"/>
              <a:buChar char="•"/>
              <a:defRPr/>
            </a:pPr>
            <a:r>
              <a:rPr lang="nl-NL" sz="3200" b="1" dirty="0" err="1"/>
              <a:t>be</a:t>
            </a:r>
            <a:r>
              <a:rPr lang="nl-NL" sz="3200" b="1" dirty="0"/>
              <a:t> </a:t>
            </a:r>
          </a:p>
        </p:txBody>
      </p:sp>
      <p:sp>
        <p:nvSpPr>
          <p:cNvPr id="4" name="Tijdelijke aanduiding voor inhoud 3"/>
          <p:cNvSpPr>
            <a:spLocks noGrp="1"/>
          </p:cNvSpPr>
          <p:nvPr>
            <p:ph sz="half" idx="2"/>
          </p:nvPr>
        </p:nvSpPr>
        <p:spPr/>
        <p:txBody>
          <a:bodyPr rtlCol="0">
            <a:noAutofit/>
          </a:bodyPr>
          <a:lstStyle/>
          <a:p>
            <a:pPr>
              <a:defRPr/>
            </a:pPr>
            <a:r>
              <a:rPr lang="nl-NL" sz="3200" b="1" dirty="0">
                <a:solidFill>
                  <a:schemeClr val="accent1"/>
                </a:solidFill>
              </a:rPr>
              <a:t>CULTUUR </a:t>
            </a:r>
            <a:r>
              <a:rPr lang="nl-NL" sz="3200" b="1" dirty="0"/>
              <a:t>en MAATSCHAPPIJ</a:t>
            </a:r>
          </a:p>
          <a:p>
            <a:pPr>
              <a:defRPr/>
            </a:pPr>
            <a:endParaRPr lang="nl-NL" sz="1200" b="1" dirty="0"/>
          </a:p>
          <a:p>
            <a:pPr>
              <a:defRPr/>
            </a:pPr>
            <a:r>
              <a:rPr lang="nl-NL" sz="3200" b="1" i="1" dirty="0"/>
              <a:t>kies 1 uit</a:t>
            </a:r>
            <a:r>
              <a:rPr lang="nl-NL" sz="3200" b="1" dirty="0"/>
              <a:t>:</a:t>
            </a:r>
          </a:p>
          <a:p>
            <a:pPr lvl="1">
              <a:buFont typeface="Arial" charset="0"/>
              <a:buChar char="•"/>
              <a:defRPr/>
            </a:pPr>
            <a:r>
              <a:rPr lang="nl-NL" sz="3200" b="1" dirty="0"/>
              <a:t>ak</a:t>
            </a:r>
          </a:p>
          <a:p>
            <a:pPr lvl="1">
              <a:buFont typeface="Arial" charset="0"/>
              <a:buChar char="•"/>
              <a:defRPr/>
            </a:pPr>
            <a:r>
              <a:rPr lang="nl-NL" sz="3200" b="1" dirty="0" err="1"/>
              <a:t>ec</a:t>
            </a:r>
            <a:endParaRPr lang="nl-NL" sz="3200" b="1" dirty="0"/>
          </a:p>
        </p:txBody>
      </p:sp>
      <p:sp>
        <p:nvSpPr>
          <p:cNvPr id="2" name="Tijdelijke aanduiding voor inhoud 3">
            <a:extLst>
              <a:ext uri="{FF2B5EF4-FFF2-40B4-BE49-F238E27FC236}">
                <a16:creationId xmlns:a16="http://schemas.microsoft.com/office/drawing/2014/main" id="{1C18CE9D-1329-2779-9495-7811F14EDFF5}"/>
              </a:ext>
            </a:extLst>
          </p:cNvPr>
          <p:cNvSpPr txBox="1">
            <a:spLocks/>
          </p:cNvSpPr>
          <p:nvPr/>
        </p:nvSpPr>
        <p:spPr>
          <a:xfrm>
            <a:off x="9155483" y="1676749"/>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2D27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800" kern="1200">
                <a:solidFill>
                  <a:srgbClr val="2D27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800" kern="1200">
                <a:solidFill>
                  <a:srgbClr val="2D27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800" kern="1200">
                <a:solidFill>
                  <a:srgbClr val="2D27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800" kern="1200">
                <a:solidFill>
                  <a:srgbClr val="2D27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nl-NL" sz="3200" b="1" dirty="0">
              <a:solidFill>
                <a:schemeClr val="accent1"/>
              </a:solidFill>
            </a:endParaRPr>
          </a:p>
          <a:p>
            <a:pPr marL="0" indent="0">
              <a:buNone/>
              <a:defRPr/>
            </a:pPr>
            <a:endParaRPr lang="nl-NL" sz="3200" b="1" dirty="0">
              <a:solidFill>
                <a:schemeClr val="accent1"/>
              </a:solidFill>
            </a:endParaRPr>
          </a:p>
          <a:p>
            <a:pPr marL="0" indent="0">
              <a:buNone/>
              <a:defRPr/>
            </a:pPr>
            <a:endParaRPr lang="nl-NL" sz="1200" b="1" dirty="0"/>
          </a:p>
          <a:p>
            <a:pPr>
              <a:defRPr/>
            </a:pPr>
            <a:r>
              <a:rPr lang="nl-NL" sz="3200" b="1" i="1" dirty="0"/>
              <a:t>kies 1 uit</a:t>
            </a:r>
            <a:r>
              <a:rPr lang="nl-NL" sz="3200" b="1" dirty="0"/>
              <a:t>:</a:t>
            </a:r>
          </a:p>
          <a:p>
            <a:pPr lvl="1">
              <a:buFont typeface="Arial" charset="0"/>
              <a:buChar char="•"/>
              <a:defRPr/>
            </a:pPr>
            <a:r>
              <a:rPr lang="nl-NL" sz="3200" b="1" dirty="0" err="1"/>
              <a:t>fi</a:t>
            </a:r>
            <a:endParaRPr lang="nl-NL" sz="3200" b="1" dirty="0"/>
          </a:p>
          <a:p>
            <a:pPr lvl="1">
              <a:buFont typeface="Arial" charset="0"/>
              <a:buChar char="•"/>
              <a:defRPr/>
            </a:pPr>
            <a:r>
              <a:rPr lang="nl-NL" sz="3200" b="1" dirty="0" err="1"/>
              <a:t>kbv</a:t>
            </a:r>
            <a:endParaRPr lang="nl-NL" sz="3200" b="1" dirty="0"/>
          </a:p>
          <a:p>
            <a:pPr lvl="1">
              <a:buFont typeface="Arial" charset="0"/>
              <a:buChar char="•"/>
              <a:defRPr/>
            </a:pPr>
            <a:r>
              <a:rPr lang="nl-NL" sz="3200" b="1" dirty="0"/>
              <a:t>mu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0"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62" name="Titel 1"/>
          <p:cNvSpPr>
            <a:spLocks noGrp="1"/>
          </p:cNvSpPr>
          <p:nvPr>
            <p:ph type="ctrTitle"/>
          </p:nvPr>
        </p:nvSpPr>
        <p:spPr>
          <a:xfrm>
            <a:off x="2066544" y="1911096"/>
            <a:ext cx="8055864" cy="2076651"/>
          </a:xfrm>
        </p:spPr>
        <p:txBody>
          <a:bodyPr anchor="b">
            <a:normAutofit/>
          </a:bodyPr>
          <a:lstStyle/>
          <a:p>
            <a:pPr eaLnBrk="1" hangingPunct="1"/>
            <a:r>
              <a:rPr lang="nl-NL" altLang="nl-NL" sz="6600">
                <a:solidFill>
                  <a:srgbClr val="FFFFFF"/>
                </a:solidFill>
              </a:rPr>
              <a:t>vrij deel</a:t>
            </a:r>
          </a:p>
        </p:txBody>
      </p:sp>
      <p:sp>
        <p:nvSpPr>
          <p:cNvPr id="40963" name="Ondertitel 2"/>
          <p:cNvSpPr>
            <a:spLocks noGrp="1"/>
          </p:cNvSpPr>
          <p:nvPr>
            <p:ph type="subTitle" idx="1"/>
          </p:nvPr>
        </p:nvSpPr>
        <p:spPr>
          <a:xfrm>
            <a:off x="3227832" y="4353507"/>
            <a:ext cx="5733288" cy="932688"/>
          </a:xfrm>
        </p:spPr>
        <p:txBody>
          <a:bodyPr>
            <a:normAutofit/>
          </a:bodyPr>
          <a:lstStyle/>
          <a:p>
            <a:pPr eaLnBrk="1" hangingPunct="1"/>
            <a:r>
              <a:rPr lang="nl-NL" altLang="nl-NL" b="1">
                <a:solidFill>
                  <a:srgbClr val="FFFFFF"/>
                </a:solidFill>
              </a:rPr>
              <a:t>1 keuze-examenvak</a:t>
            </a:r>
          </a:p>
        </p:txBody>
      </p:sp>
      <p:sp>
        <p:nvSpPr>
          <p:cNvPr id="4097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59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0962"/>
                                        </p:tgtEl>
                                        <p:attrNameLst>
                                          <p:attrName>style.visibility</p:attrName>
                                        </p:attrNameLst>
                                      </p:cBhvr>
                                      <p:to>
                                        <p:strVal val="visible"/>
                                      </p:to>
                                    </p:set>
                                    <p:animEffect transition="in" filter="fade">
                                      <p:cBhvr>
                                        <p:cTn id="7" dur="1000"/>
                                        <p:tgtEl>
                                          <p:spTgt spid="4096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40963">
                                            <p:txEl>
                                              <p:pRg st="0" end="0"/>
                                            </p:txEl>
                                          </p:spTgt>
                                        </p:tgtEl>
                                        <p:attrNameLst>
                                          <p:attrName>style.visibility</p:attrName>
                                        </p:attrNameLst>
                                      </p:cBhvr>
                                      <p:to>
                                        <p:strVal val="visible"/>
                                      </p:to>
                                    </p:set>
                                    <p:animEffect transition="in" filter="fade">
                                      <p:cBhvr>
                                        <p:cTn id="10" dur="10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a:defRPr/>
            </a:pPr>
            <a:r>
              <a:rPr lang="nl-NL" b="1" dirty="0"/>
              <a:t>keuze-examenvak </a:t>
            </a:r>
            <a:br>
              <a:rPr lang="nl-NL" b="1" dirty="0"/>
            </a:br>
            <a:r>
              <a:rPr lang="nl-NL" b="1" dirty="0">
                <a:solidFill>
                  <a:schemeClr val="accent1"/>
                </a:solidFill>
              </a:rPr>
              <a:t>natuur en techniek</a:t>
            </a:r>
          </a:p>
        </p:txBody>
      </p:sp>
      <p:sp>
        <p:nvSpPr>
          <p:cNvPr id="3" name="Tijdelijke aanduiding voor inhoud 2"/>
          <p:cNvSpPr>
            <a:spLocks noGrp="1"/>
          </p:cNvSpPr>
          <p:nvPr>
            <p:ph idx="1"/>
          </p:nvPr>
        </p:nvSpPr>
        <p:spPr/>
        <p:txBody>
          <a:bodyPr numCol="3" rtlCol="0">
            <a:noAutofit/>
          </a:bodyPr>
          <a:lstStyle/>
          <a:p>
            <a:pPr>
              <a:buNone/>
              <a:defRPr/>
            </a:pPr>
            <a:endParaRPr lang="nl-NL" sz="3200" dirty="0"/>
          </a:p>
          <a:p>
            <a:pPr>
              <a:buNone/>
              <a:defRPr/>
            </a:pPr>
            <a:r>
              <a:rPr lang="nl-NL" sz="3200" b="1" i="1" dirty="0"/>
              <a:t>kies 1 vak uit</a:t>
            </a:r>
            <a:r>
              <a:rPr lang="nl-NL" sz="3200" b="1" dirty="0"/>
              <a:t>:</a:t>
            </a:r>
          </a:p>
          <a:p>
            <a:pPr>
              <a:buFont typeface="Arial" panose="020B0604020202020204" pitchFamily="34" charset="0"/>
              <a:buChar char="•"/>
              <a:defRPr/>
            </a:pPr>
            <a:r>
              <a:rPr lang="en-US" sz="3200" b="1" dirty="0" err="1"/>
              <a:t>Sp</a:t>
            </a:r>
            <a:endParaRPr lang="nl-NL" sz="3200" b="1" dirty="0"/>
          </a:p>
          <a:p>
            <a:pPr>
              <a:buFont typeface="Arial" panose="020B0604020202020204" pitchFamily="34" charset="0"/>
              <a:buChar char="•"/>
              <a:defRPr/>
            </a:pPr>
            <a:r>
              <a:rPr lang="en-US" sz="3200" b="1" dirty="0"/>
              <a:t>Du</a:t>
            </a:r>
            <a:endParaRPr lang="nl-NL" sz="3200" b="1" dirty="0"/>
          </a:p>
          <a:p>
            <a:pPr>
              <a:buFont typeface="Arial" panose="020B0604020202020204" pitchFamily="34" charset="0"/>
              <a:buChar char="•"/>
              <a:defRPr/>
            </a:pPr>
            <a:r>
              <a:rPr lang="en-US" sz="3200" b="1" dirty="0"/>
              <a:t>Fa</a:t>
            </a:r>
            <a:endParaRPr lang="nl-NL" sz="3200" b="1" dirty="0"/>
          </a:p>
          <a:p>
            <a:pPr>
              <a:buFont typeface="Arial" panose="020B0604020202020204" pitchFamily="34" charset="0"/>
              <a:buChar char="•"/>
              <a:defRPr/>
            </a:pPr>
            <a:r>
              <a:rPr lang="en-US" sz="3200" b="1" dirty="0"/>
              <a:t>fi</a:t>
            </a: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r>
              <a:rPr lang="en-US" sz="3200" b="1" dirty="0"/>
              <a:t>bi</a:t>
            </a:r>
            <a:endParaRPr lang="nl-NL" sz="3200" b="1" dirty="0"/>
          </a:p>
          <a:p>
            <a:pPr>
              <a:buFont typeface="Arial" panose="020B0604020202020204" pitchFamily="34" charset="0"/>
              <a:buChar char="•"/>
              <a:defRPr/>
            </a:pPr>
            <a:r>
              <a:rPr lang="en-US" sz="3200" b="1" dirty="0" err="1"/>
              <a:t>ec</a:t>
            </a:r>
            <a:endParaRPr lang="nl-NL" sz="3200" b="1" dirty="0"/>
          </a:p>
          <a:p>
            <a:pPr>
              <a:buFont typeface="Arial" panose="020B0604020202020204" pitchFamily="34" charset="0"/>
              <a:buChar char="•"/>
              <a:defRPr/>
            </a:pPr>
            <a:r>
              <a:rPr lang="en-US" sz="3200" b="1" dirty="0"/>
              <a:t>be</a:t>
            </a:r>
            <a:endParaRPr lang="nl-NL" sz="3200" b="1" dirty="0"/>
          </a:p>
          <a:p>
            <a:pPr>
              <a:buFont typeface="Arial" panose="020B0604020202020204" pitchFamily="34" charset="0"/>
              <a:buChar char="•"/>
              <a:defRPr/>
            </a:pPr>
            <a:r>
              <a:rPr lang="nl-NL" sz="3200" b="1" dirty="0" err="1"/>
              <a:t>wi-d</a:t>
            </a: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r>
              <a:rPr lang="nl-NL" sz="3200" b="1" dirty="0" err="1"/>
              <a:t>bsm</a:t>
            </a:r>
            <a:endParaRPr lang="nl-NL" sz="3200" b="1" dirty="0"/>
          </a:p>
          <a:p>
            <a:pPr>
              <a:buFont typeface="Arial" panose="020B0604020202020204" pitchFamily="34" charset="0"/>
              <a:buChar char="•"/>
              <a:defRPr/>
            </a:pPr>
            <a:r>
              <a:rPr lang="nl-NL" sz="3200" b="1" dirty="0"/>
              <a:t>in</a:t>
            </a:r>
          </a:p>
          <a:p>
            <a:pPr>
              <a:buFont typeface="Arial" panose="020B0604020202020204" pitchFamily="34" charset="0"/>
              <a:buChar char="•"/>
              <a:defRPr/>
            </a:pPr>
            <a:r>
              <a:rPr lang="nl-NL" sz="3200" b="1" dirty="0" err="1"/>
              <a:t>kbv</a:t>
            </a:r>
            <a:endParaRPr lang="nl-NL" sz="3200" b="1" dirty="0"/>
          </a:p>
          <a:p>
            <a:pPr>
              <a:buFont typeface="Arial" panose="020B0604020202020204" pitchFamily="34" charset="0"/>
              <a:buChar char="•"/>
              <a:defRPr/>
            </a:pPr>
            <a:r>
              <a:rPr lang="nl-NL" sz="3200" b="1" dirty="0"/>
              <a:t>mu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a:defRPr/>
            </a:pPr>
            <a:r>
              <a:rPr lang="nl-NL" b="1" dirty="0"/>
              <a:t>keuze-examenvak</a:t>
            </a:r>
            <a:br>
              <a:rPr lang="nl-NL" b="1" dirty="0"/>
            </a:br>
            <a:r>
              <a:rPr lang="nl-NL" b="1" dirty="0">
                <a:solidFill>
                  <a:schemeClr val="accent1"/>
                </a:solidFill>
              </a:rPr>
              <a:t>natuur en gezondheid</a:t>
            </a:r>
          </a:p>
        </p:txBody>
      </p:sp>
      <p:sp>
        <p:nvSpPr>
          <p:cNvPr id="3" name="Tijdelijke aanduiding voor inhoud 2"/>
          <p:cNvSpPr>
            <a:spLocks noGrp="1"/>
          </p:cNvSpPr>
          <p:nvPr>
            <p:ph idx="1"/>
          </p:nvPr>
        </p:nvSpPr>
        <p:spPr/>
        <p:txBody>
          <a:bodyPr numCol="3" rtlCol="0">
            <a:normAutofit/>
          </a:bodyPr>
          <a:lstStyle/>
          <a:p>
            <a:pPr>
              <a:buNone/>
              <a:defRPr/>
            </a:pPr>
            <a:endParaRPr lang="nl-NL" sz="3200" b="1" dirty="0"/>
          </a:p>
          <a:p>
            <a:pPr>
              <a:buNone/>
              <a:defRPr/>
            </a:pPr>
            <a:r>
              <a:rPr lang="nl-NL" sz="3200" b="1" i="1" dirty="0"/>
              <a:t>kies 1 vak uit</a:t>
            </a:r>
            <a:r>
              <a:rPr lang="nl-NL" sz="3200" b="1" dirty="0"/>
              <a:t>:</a:t>
            </a:r>
          </a:p>
          <a:p>
            <a:pPr>
              <a:buFont typeface="Arial" panose="020B0604020202020204" pitchFamily="34" charset="0"/>
              <a:buChar char="•"/>
              <a:defRPr/>
            </a:pPr>
            <a:r>
              <a:rPr lang="nl-NL" sz="3200" b="1" dirty="0" err="1"/>
              <a:t>Sp</a:t>
            </a:r>
            <a:endParaRPr lang="nl-NL" sz="3200" b="1" dirty="0"/>
          </a:p>
          <a:p>
            <a:pPr>
              <a:buFont typeface="Arial" panose="020B0604020202020204" pitchFamily="34" charset="0"/>
              <a:buChar char="•"/>
              <a:defRPr/>
            </a:pPr>
            <a:r>
              <a:rPr lang="en-US" sz="3200" b="1" dirty="0"/>
              <a:t>Du</a:t>
            </a:r>
            <a:endParaRPr lang="nl-NL" sz="3200" b="1" dirty="0"/>
          </a:p>
          <a:p>
            <a:pPr>
              <a:buFont typeface="Arial" panose="020B0604020202020204" pitchFamily="34" charset="0"/>
              <a:buChar char="•"/>
              <a:defRPr/>
            </a:pPr>
            <a:r>
              <a:rPr lang="en-US" sz="3200" b="1" dirty="0"/>
              <a:t>Fa</a:t>
            </a:r>
            <a:endParaRPr lang="nl-NL" sz="3200" b="1" dirty="0"/>
          </a:p>
          <a:p>
            <a:pPr>
              <a:buFont typeface="Arial" panose="020B0604020202020204" pitchFamily="34" charset="0"/>
              <a:buChar char="•"/>
              <a:defRPr/>
            </a:pPr>
            <a:r>
              <a:rPr lang="en-US" sz="3200" b="1" dirty="0"/>
              <a:t>fi</a:t>
            </a:r>
            <a:endParaRPr lang="nl-NL" sz="3200" b="1" dirty="0"/>
          </a:p>
          <a:p>
            <a:pPr marL="0" indent="0">
              <a:buNone/>
              <a:defRPr/>
            </a:pP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r>
              <a:rPr lang="nl-NL" sz="3200" b="1" dirty="0"/>
              <a:t>ak</a:t>
            </a:r>
          </a:p>
          <a:p>
            <a:pPr>
              <a:buFont typeface="Arial" panose="020B0604020202020204" pitchFamily="34" charset="0"/>
              <a:buChar char="•"/>
              <a:defRPr/>
            </a:pPr>
            <a:r>
              <a:rPr lang="en-US" sz="3200" b="1" dirty="0" err="1"/>
              <a:t>ec</a:t>
            </a:r>
            <a:endParaRPr lang="nl-NL" sz="3200" b="1" dirty="0"/>
          </a:p>
          <a:p>
            <a:pPr>
              <a:buFont typeface="Arial" panose="020B0604020202020204" pitchFamily="34" charset="0"/>
              <a:buChar char="•"/>
              <a:defRPr/>
            </a:pPr>
            <a:r>
              <a:rPr lang="en-US" sz="3200" b="1" dirty="0"/>
              <a:t>be</a:t>
            </a:r>
            <a:endParaRPr lang="nl-NL" sz="3200" b="1" dirty="0"/>
          </a:p>
          <a:p>
            <a:pPr>
              <a:buFont typeface="Arial" panose="020B0604020202020204" pitchFamily="34" charset="0"/>
              <a:buChar char="•"/>
              <a:defRPr/>
            </a:pPr>
            <a:r>
              <a:rPr lang="nl-NL" sz="3200" b="1" dirty="0" err="1"/>
              <a:t>wi-d</a:t>
            </a: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endParaRPr lang="nl-NL" sz="3200" b="1" dirty="0"/>
          </a:p>
          <a:p>
            <a:pPr>
              <a:buFont typeface="Arial" panose="020B0604020202020204" pitchFamily="34" charset="0"/>
              <a:buChar char="•"/>
              <a:defRPr/>
            </a:pPr>
            <a:r>
              <a:rPr lang="nl-NL" sz="3200" b="1" dirty="0" err="1"/>
              <a:t>bsm</a:t>
            </a:r>
            <a:endParaRPr lang="nl-NL" sz="3200" b="1" dirty="0"/>
          </a:p>
          <a:p>
            <a:pPr>
              <a:buFont typeface="Arial" panose="020B0604020202020204" pitchFamily="34" charset="0"/>
              <a:buChar char="•"/>
              <a:defRPr/>
            </a:pPr>
            <a:r>
              <a:rPr lang="nl-NL" sz="3200" b="1" dirty="0"/>
              <a:t>in</a:t>
            </a:r>
          </a:p>
          <a:p>
            <a:pPr>
              <a:buFont typeface="Arial" panose="020B0604020202020204" pitchFamily="34" charset="0"/>
              <a:buChar char="•"/>
              <a:defRPr/>
            </a:pPr>
            <a:r>
              <a:rPr lang="nl-NL" sz="3200" b="1" dirty="0" err="1"/>
              <a:t>kbv</a:t>
            </a:r>
            <a:endParaRPr lang="nl-NL" sz="3200" b="1" dirty="0"/>
          </a:p>
          <a:p>
            <a:pPr>
              <a:buFont typeface="Arial" panose="020B0604020202020204" pitchFamily="34" charset="0"/>
              <a:buChar char="•"/>
              <a:defRPr/>
            </a:pPr>
            <a:r>
              <a:rPr lang="nl-NL" sz="3200" b="1" dirty="0"/>
              <a:t>mu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a:defRPr/>
            </a:pPr>
            <a:r>
              <a:rPr lang="nl-NL" b="1" dirty="0"/>
              <a:t>keuze-examenvak</a:t>
            </a:r>
            <a:br>
              <a:rPr lang="nl-NL" b="1" dirty="0"/>
            </a:br>
            <a:r>
              <a:rPr lang="nl-NL" b="1" dirty="0">
                <a:solidFill>
                  <a:schemeClr val="accent1"/>
                </a:solidFill>
              </a:rPr>
              <a:t>economie en maatschappij</a:t>
            </a:r>
          </a:p>
        </p:txBody>
      </p:sp>
      <p:sp>
        <p:nvSpPr>
          <p:cNvPr id="3" name="Tijdelijke aanduiding voor inhoud 2"/>
          <p:cNvSpPr>
            <a:spLocks noGrp="1"/>
          </p:cNvSpPr>
          <p:nvPr>
            <p:ph idx="1"/>
          </p:nvPr>
        </p:nvSpPr>
        <p:spPr/>
        <p:txBody>
          <a:bodyPr numCol="3" rtlCol="0">
            <a:normAutofit/>
          </a:bodyPr>
          <a:lstStyle/>
          <a:p>
            <a:pPr>
              <a:buNone/>
              <a:defRPr/>
            </a:pPr>
            <a:endParaRPr lang="nl-NL" sz="3200" dirty="0"/>
          </a:p>
          <a:p>
            <a:pPr>
              <a:buNone/>
              <a:defRPr/>
            </a:pPr>
            <a:r>
              <a:rPr lang="nl-NL" sz="3200" b="1" i="1" dirty="0"/>
              <a:t>kies 1 vak uit</a:t>
            </a:r>
            <a:r>
              <a:rPr lang="nl-NL" sz="3200" b="1" dirty="0"/>
              <a:t>:</a:t>
            </a:r>
          </a:p>
          <a:p>
            <a:pPr>
              <a:defRPr/>
            </a:pPr>
            <a:r>
              <a:rPr lang="en-US" sz="3200" b="1" dirty="0" err="1"/>
              <a:t>Sp</a:t>
            </a:r>
            <a:endParaRPr lang="nl-NL" sz="3200" b="1" dirty="0"/>
          </a:p>
          <a:p>
            <a:pPr>
              <a:defRPr/>
            </a:pPr>
            <a:r>
              <a:rPr lang="nl-NL" sz="3200" b="1" dirty="0"/>
              <a:t>Du </a:t>
            </a:r>
          </a:p>
          <a:p>
            <a:pPr>
              <a:defRPr/>
            </a:pPr>
            <a:r>
              <a:rPr lang="nl-NL" sz="3200" b="1" dirty="0"/>
              <a:t>Fa </a:t>
            </a:r>
          </a:p>
          <a:p>
            <a:pPr>
              <a:defRPr/>
            </a:pPr>
            <a:r>
              <a:rPr lang="en-US" sz="3200" b="1" dirty="0"/>
              <a:t>fi</a:t>
            </a:r>
            <a:endParaRPr lang="nl-NL" sz="3200" b="1" dirty="0"/>
          </a:p>
          <a:p>
            <a:pPr>
              <a:defRPr/>
            </a:pPr>
            <a:endParaRPr lang="nl-NL" sz="3200" b="1" dirty="0"/>
          </a:p>
          <a:p>
            <a:pPr>
              <a:defRPr/>
            </a:pPr>
            <a:endParaRPr lang="nl-NL" sz="3200" b="1" dirty="0"/>
          </a:p>
          <a:p>
            <a:pPr>
              <a:defRPr/>
            </a:pPr>
            <a:endParaRPr lang="nl-NL" sz="3200" b="1" dirty="0"/>
          </a:p>
          <a:p>
            <a:pPr>
              <a:defRPr/>
            </a:pPr>
            <a:r>
              <a:rPr lang="nl-NL" sz="3200" b="1" dirty="0"/>
              <a:t>ak</a:t>
            </a:r>
          </a:p>
          <a:p>
            <a:pPr>
              <a:defRPr/>
            </a:pPr>
            <a:r>
              <a:rPr lang="en-US" sz="3200" b="1" dirty="0"/>
              <a:t>be</a:t>
            </a:r>
            <a:endParaRPr lang="nl-NL" sz="3200" b="1" dirty="0"/>
          </a:p>
          <a:p>
            <a:pPr>
              <a:defRPr/>
            </a:pPr>
            <a:r>
              <a:rPr lang="nl-NL" sz="3200" b="1" dirty="0"/>
              <a:t>in</a:t>
            </a:r>
          </a:p>
          <a:p>
            <a:pPr>
              <a:defRPr/>
            </a:pPr>
            <a:r>
              <a:rPr lang="nl-NL" sz="3200" b="1" dirty="0" err="1"/>
              <a:t>wi-d</a:t>
            </a:r>
            <a:endParaRPr lang="nl-NL" sz="3200" b="1" dirty="0"/>
          </a:p>
          <a:p>
            <a:pPr>
              <a:defRPr/>
            </a:pPr>
            <a:endParaRPr lang="nl-NL" sz="3200" b="1" dirty="0"/>
          </a:p>
          <a:p>
            <a:pPr>
              <a:defRPr/>
            </a:pPr>
            <a:endParaRPr lang="nl-NL" sz="3200" b="1" dirty="0"/>
          </a:p>
          <a:p>
            <a:pPr>
              <a:defRPr/>
            </a:pPr>
            <a:endParaRPr lang="nl-NL" sz="3200" b="1" dirty="0"/>
          </a:p>
          <a:p>
            <a:pPr>
              <a:defRPr/>
            </a:pPr>
            <a:r>
              <a:rPr lang="nl-NL" sz="3200" b="1" dirty="0" err="1"/>
              <a:t>bsm</a:t>
            </a:r>
            <a:endParaRPr lang="nl-NL" sz="3200" b="1" dirty="0"/>
          </a:p>
          <a:p>
            <a:pPr>
              <a:defRPr/>
            </a:pPr>
            <a:r>
              <a:rPr lang="nl-NL" sz="3200" b="1" dirty="0" err="1"/>
              <a:t>kbv</a:t>
            </a:r>
            <a:endParaRPr lang="nl-NL" sz="3200" b="1" dirty="0"/>
          </a:p>
          <a:p>
            <a:pPr>
              <a:defRPr/>
            </a:pPr>
            <a:r>
              <a:rPr lang="nl-NL" sz="3200" b="1" dirty="0"/>
              <a:t>mu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a:defRPr/>
            </a:pPr>
            <a:r>
              <a:rPr lang="nl-NL" b="1" dirty="0"/>
              <a:t>keuze-examenvak</a:t>
            </a:r>
            <a:br>
              <a:rPr lang="nl-NL" b="1" dirty="0"/>
            </a:br>
            <a:r>
              <a:rPr lang="nl-NL" b="1" dirty="0">
                <a:solidFill>
                  <a:schemeClr val="accent1"/>
                </a:solidFill>
              </a:rPr>
              <a:t>cultuur en maatschappij</a:t>
            </a:r>
          </a:p>
        </p:txBody>
      </p:sp>
      <p:sp>
        <p:nvSpPr>
          <p:cNvPr id="3" name="Tijdelijke aanduiding voor inhoud 2"/>
          <p:cNvSpPr>
            <a:spLocks noGrp="1"/>
          </p:cNvSpPr>
          <p:nvPr>
            <p:ph idx="1"/>
          </p:nvPr>
        </p:nvSpPr>
        <p:spPr/>
        <p:txBody>
          <a:bodyPr numCol="3" rtlCol="0">
            <a:noAutofit/>
          </a:bodyPr>
          <a:lstStyle/>
          <a:p>
            <a:pPr>
              <a:buNone/>
              <a:defRPr/>
            </a:pPr>
            <a:endParaRPr lang="nl-NL" sz="3200" dirty="0"/>
          </a:p>
          <a:p>
            <a:pPr>
              <a:buNone/>
              <a:defRPr/>
            </a:pPr>
            <a:r>
              <a:rPr lang="nl-NL" sz="3200" b="1" i="1" dirty="0"/>
              <a:t>kies 1 vak uit</a:t>
            </a:r>
            <a:r>
              <a:rPr lang="nl-NL" sz="3200" b="1" dirty="0"/>
              <a:t>:</a:t>
            </a:r>
          </a:p>
          <a:p>
            <a:pPr>
              <a:defRPr/>
            </a:pPr>
            <a:r>
              <a:rPr lang="en-US" sz="3200" b="1" dirty="0" err="1"/>
              <a:t>Sp</a:t>
            </a:r>
            <a:endParaRPr lang="nl-NL" sz="3200" b="1" dirty="0"/>
          </a:p>
          <a:p>
            <a:pPr>
              <a:defRPr/>
            </a:pPr>
            <a:r>
              <a:rPr lang="en-US" sz="3200" b="1" dirty="0"/>
              <a:t>Du</a:t>
            </a:r>
            <a:endParaRPr lang="nl-NL" sz="3200" b="1" dirty="0"/>
          </a:p>
          <a:p>
            <a:pPr>
              <a:defRPr/>
            </a:pPr>
            <a:r>
              <a:rPr lang="en-US" sz="3200" b="1" dirty="0"/>
              <a:t>Fa</a:t>
            </a:r>
            <a:endParaRPr lang="nl-NL" sz="3200" b="1" dirty="0"/>
          </a:p>
          <a:p>
            <a:pPr>
              <a:defRPr/>
            </a:pPr>
            <a:r>
              <a:rPr lang="nl-NL" sz="3200" b="1" dirty="0" err="1"/>
              <a:t>fi</a:t>
            </a:r>
            <a:endParaRPr lang="nl-NL" sz="3200" b="1" dirty="0"/>
          </a:p>
          <a:p>
            <a:pPr>
              <a:defRPr/>
            </a:pPr>
            <a:endParaRPr lang="nl-NL" sz="3200" b="1" dirty="0"/>
          </a:p>
          <a:p>
            <a:pPr>
              <a:defRPr/>
            </a:pPr>
            <a:endParaRPr lang="nl-NL" sz="3200" b="1" dirty="0"/>
          </a:p>
          <a:p>
            <a:pPr>
              <a:defRPr/>
            </a:pPr>
            <a:endParaRPr lang="nl-NL" sz="3200" b="1" dirty="0"/>
          </a:p>
          <a:p>
            <a:pPr>
              <a:defRPr/>
            </a:pPr>
            <a:r>
              <a:rPr lang="nl-NL" sz="3200" b="1" dirty="0"/>
              <a:t>ak</a:t>
            </a:r>
          </a:p>
          <a:p>
            <a:pPr>
              <a:defRPr/>
            </a:pPr>
            <a:r>
              <a:rPr lang="en-US" sz="3200" b="1" dirty="0" err="1"/>
              <a:t>ec</a:t>
            </a:r>
            <a:endParaRPr lang="nl-NL" sz="3200" b="1" dirty="0"/>
          </a:p>
          <a:p>
            <a:pPr>
              <a:defRPr/>
            </a:pPr>
            <a:r>
              <a:rPr lang="en-US" sz="3200" b="1" dirty="0"/>
              <a:t>be</a:t>
            </a:r>
            <a:endParaRPr lang="nl-NL" sz="3200" b="1" dirty="0"/>
          </a:p>
          <a:p>
            <a:pPr>
              <a:defRPr/>
            </a:pPr>
            <a:r>
              <a:rPr lang="nl-NL" sz="3200" b="1" dirty="0" err="1"/>
              <a:t>wi</a:t>
            </a:r>
            <a:r>
              <a:rPr lang="nl-NL" sz="3200" b="1" dirty="0"/>
              <a:t>-a</a:t>
            </a:r>
          </a:p>
          <a:p>
            <a:pPr>
              <a:defRPr/>
            </a:pPr>
            <a:endParaRPr lang="nl-NL" sz="3200" b="1" dirty="0"/>
          </a:p>
          <a:p>
            <a:pPr>
              <a:defRPr/>
            </a:pPr>
            <a:endParaRPr lang="nl-NL" sz="3200" b="1" dirty="0"/>
          </a:p>
          <a:p>
            <a:pPr>
              <a:defRPr/>
            </a:pPr>
            <a:endParaRPr lang="nl-NL" sz="3200" b="1" dirty="0"/>
          </a:p>
          <a:p>
            <a:pPr>
              <a:defRPr/>
            </a:pPr>
            <a:r>
              <a:rPr lang="nl-NL" sz="3200" b="1" dirty="0" err="1"/>
              <a:t>bsm</a:t>
            </a:r>
            <a:endParaRPr lang="nl-NL" sz="3200" b="1" dirty="0"/>
          </a:p>
          <a:p>
            <a:pPr>
              <a:defRPr/>
            </a:pPr>
            <a:r>
              <a:rPr lang="nl-NL" sz="3200" b="1" dirty="0" err="1"/>
              <a:t>kbv</a:t>
            </a:r>
            <a:endParaRPr lang="nl-NL" sz="3200" b="1" dirty="0"/>
          </a:p>
          <a:p>
            <a:pPr>
              <a:defRPr/>
            </a:pPr>
            <a:r>
              <a:rPr lang="nl-NL" sz="3200" b="1" dirty="0"/>
              <a:t>mu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104" name="Rectangle 4610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p:cNvSpPr>
            <a:spLocks noGrp="1" noChangeArrowheads="1"/>
          </p:cNvSpPr>
          <p:nvPr>
            <p:ph type="title"/>
          </p:nvPr>
        </p:nvSpPr>
        <p:spPr>
          <a:xfrm>
            <a:off x="635000" y="640823"/>
            <a:ext cx="3418659" cy="5583148"/>
          </a:xfrm>
        </p:spPr>
        <p:txBody>
          <a:bodyPr anchor="ctr">
            <a:normAutofit/>
          </a:bodyPr>
          <a:lstStyle/>
          <a:p>
            <a:pPr eaLnBrk="1" hangingPunct="1"/>
            <a:r>
              <a:rPr lang="en-US" altLang="nl-NL" sz="4600" dirty="0"/>
              <a:t>Let op:</a:t>
            </a:r>
            <a:endParaRPr lang="nl-NL" altLang="nl-NL" sz="4600" dirty="0"/>
          </a:p>
        </p:txBody>
      </p:sp>
      <p:sp>
        <p:nvSpPr>
          <p:cNvPr id="4610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085" name="Rectangle 3">
            <a:extLst>
              <a:ext uri="{FF2B5EF4-FFF2-40B4-BE49-F238E27FC236}">
                <a16:creationId xmlns:a16="http://schemas.microsoft.com/office/drawing/2014/main" id="{B4799EE2-3FEE-0869-7625-9EB93BAFDC42}"/>
              </a:ext>
            </a:extLst>
          </p:cNvPr>
          <p:cNvGraphicFramePr>
            <a:graphicFrameLocks noGrp="1"/>
          </p:cNvGraphicFramePr>
          <p:nvPr>
            <p:ph idx="1"/>
            <p:extLst>
              <p:ext uri="{D42A27DB-BD31-4B8C-83A1-F6EECF244321}">
                <p14:modId xmlns:p14="http://schemas.microsoft.com/office/powerpoint/2010/main" val="362028410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3" name="Rectangle 471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itel 1"/>
          <p:cNvSpPr>
            <a:spLocks noGrp="1"/>
          </p:cNvSpPr>
          <p:nvPr>
            <p:ph type="title"/>
          </p:nvPr>
        </p:nvSpPr>
        <p:spPr>
          <a:xfrm>
            <a:off x="635000" y="640823"/>
            <a:ext cx="3418659" cy="5583148"/>
          </a:xfrm>
        </p:spPr>
        <p:txBody>
          <a:bodyPr anchor="ctr">
            <a:normAutofit/>
          </a:bodyPr>
          <a:lstStyle/>
          <a:p>
            <a:pPr eaLnBrk="1" hangingPunct="1"/>
            <a:r>
              <a:rPr lang="en-US" altLang="nl-NL" sz="4600" b="1" dirty="0"/>
              <a:t>Ook </a:t>
            </a:r>
            <a:r>
              <a:rPr lang="en-US" altLang="nl-NL" sz="4600" b="1" dirty="0" err="1"/>
              <a:t>belangrijk</a:t>
            </a:r>
            <a:r>
              <a:rPr lang="en-US" altLang="nl-NL" sz="4600" b="1" dirty="0"/>
              <a:t>:</a:t>
            </a:r>
            <a:endParaRPr lang="nl-NL" altLang="nl-NL" sz="4600" b="1" dirty="0"/>
          </a:p>
        </p:txBody>
      </p:sp>
      <p:sp>
        <p:nvSpPr>
          <p:cNvPr id="4711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109" name="Tijdelijke aanduiding voor inhoud 2">
            <a:extLst>
              <a:ext uri="{FF2B5EF4-FFF2-40B4-BE49-F238E27FC236}">
                <a16:creationId xmlns:a16="http://schemas.microsoft.com/office/drawing/2014/main" id="{40E96FA9-DF7C-851C-04E3-AC5F414215DD}"/>
              </a:ext>
            </a:extLst>
          </p:cNvPr>
          <p:cNvGraphicFramePr>
            <a:graphicFrameLocks noGrp="1"/>
          </p:cNvGraphicFramePr>
          <p:nvPr>
            <p:ph idx="1"/>
            <p:extLst>
              <p:ext uri="{D42A27DB-BD31-4B8C-83A1-F6EECF244321}">
                <p14:modId xmlns:p14="http://schemas.microsoft.com/office/powerpoint/2010/main" val="7670010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90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3C2BFD5-692F-9B44-B571-DE1FB708047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E933BFB-9044-4B5B-8CC7-54D326441DEF}"/>
              </a:ext>
            </a:extLst>
          </p:cNvPr>
          <p:cNvSpPr>
            <a:spLocks noGrp="1"/>
          </p:cNvSpPr>
          <p:nvPr>
            <p:ph type="title"/>
          </p:nvPr>
        </p:nvSpPr>
        <p:spPr/>
        <p:txBody>
          <a:bodyPr>
            <a:normAutofit/>
          </a:bodyPr>
          <a:lstStyle/>
          <a:p>
            <a:r>
              <a:rPr lang="nl-NL" dirty="0"/>
              <a:t>Profielkeuze bovenbouw havo</a:t>
            </a:r>
          </a:p>
        </p:txBody>
      </p:sp>
      <p:sp>
        <p:nvSpPr>
          <p:cNvPr id="3" name="Tijdelijke aanduiding voor inhoud 2">
            <a:extLst>
              <a:ext uri="{FF2B5EF4-FFF2-40B4-BE49-F238E27FC236}">
                <a16:creationId xmlns:a16="http://schemas.microsoft.com/office/drawing/2014/main" id="{A3A77536-2D25-42F5-BF7D-101D04E5BE98}"/>
              </a:ext>
            </a:extLst>
          </p:cNvPr>
          <p:cNvSpPr>
            <a:spLocks noGrp="1"/>
          </p:cNvSpPr>
          <p:nvPr>
            <p:ph idx="1"/>
          </p:nvPr>
        </p:nvSpPr>
        <p:spPr>
          <a:xfrm>
            <a:off x="838200" y="1825625"/>
            <a:ext cx="9483247" cy="4351338"/>
          </a:xfrm>
        </p:spPr>
        <p:txBody>
          <a:bodyPr/>
          <a:lstStyle/>
          <a:p>
            <a:pPr marL="0" indent="0" algn="ctr">
              <a:buNone/>
            </a:pPr>
            <a:endParaRPr lang="nl-NL" altLang="nl-NL" b="1" dirty="0">
              <a:solidFill>
                <a:schemeClr val="tx1"/>
              </a:solidFill>
            </a:endParaRPr>
          </a:p>
          <a:p>
            <a:pPr marL="0" indent="0" algn="ctr">
              <a:buNone/>
            </a:pPr>
            <a:r>
              <a:rPr lang="nl-NL" altLang="nl-NL" b="1" dirty="0">
                <a:solidFill>
                  <a:schemeClr val="tx1"/>
                </a:solidFill>
              </a:rPr>
              <a:t>voor leerlingen van TL4 / M4</a:t>
            </a:r>
          </a:p>
          <a:p>
            <a:pPr marL="0" indent="0" algn="ctr">
              <a:buNone/>
            </a:pPr>
            <a:r>
              <a:rPr lang="nl-NL" altLang="nl-NL" b="1" dirty="0">
                <a:solidFill>
                  <a:schemeClr val="tx1"/>
                </a:solidFill>
              </a:rPr>
              <a:t>uit Assen (Salland) en Beilen</a:t>
            </a:r>
          </a:p>
          <a:p>
            <a:pPr algn="ctr"/>
            <a:endParaRPr lang="nl-NL" altLang="nl-NL" sz="1800" b="1" dirty="0">
              <a:solidFill>
                <a:schemeClr val="tx1"/>
              </a:solidFill>
            </a:endParaRPr>
          </a:p>
          <a:p>
            <a:pPr marL="0" indent="0" algn="ctr">
              <a:buNone/>
            </a:pPr>
            <a:r>
              <a:rPr lang="nl-NL" altLang="nl-NL" b="1" dirty="0">
                <a:solidFill>
                  <a:schemeClr val="tx1"/>
                </a:solidFill>
              </a:rPr>
              <a:t>voor ouders, verzorgers </a:t>
            </a:r>
          </a:p>
          <a:p>
            <a:pPr marL="0" indent="0" algn="ctr">
              <a:buNone/>
            </a:pPr>
            <a:r>
              <a:rPr lang="nl-NL" altLang="nl-NL" b="1" dirty="0">
                <a:solidFill>
                  <a:schemeClr val="tx1"/>
                </a:solidFill>
              </a:rPr>
              <a:t>en verdere belangstellenden</a:t>
            </a:r>
            <a:endParaRPr lang="nl-NL" b="1" dirty="0"/>
          </a:p>
        </p:txBody>
      </p:sp>
    </p:spTree>
    <p:extLst>
      <p:ext uri="{BB962C8B-B14F-4D97-AF65-F5344CB8AC3E}">
        <p14:creationId xmlns:p14="http://schemas.microsoft.com/office/powerpoint/2010/main" val="3909021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a:defRPr/>
            </a:pPr>
            <a:r>
              <a:rPr lang="nl-NL" b="1" dirty="0"/>
              <a:t>Eisen</a:t>
            </a:r>
            <a:r>
              <a:rPr lang="nl-NL" b="1" dirty="0">
                <a:solidFill>
                  <a:schemeClr val="accent1"/>
                </a:solidFill>
              </a:rPr>
              <a:t> TL4 </a:t>
            </a:r>
            <a:r>
              <a:rPr lang="nl-NL" b="1" dirty="0"/>
              <a:t>instromers:</a:t>
            </a:r>
          </a:p>
        </p:txBody>
      </p:sp>
      <p:sp>
        <p:nvSpPr>
          <p:cNvPr id="3" name="Tijdelijke aanduiding voor inhoud 2"/>
          <p:cNvSpPr>
            <a:spLocks noGrp="1"/>
          </p:cNvSpPr>
          <p:nvPr>
            <p:ph idx="1"/>
          </p:nvPr>
        </p:nvSpPr>
        <p:spPr/>
        <p:txBody>
          <a:bodyPr rtlCol="0">
            <a:normAutofit/>
          </a:bodyPr>
          <a:lstStyle/>
          <a:p>
            <a:pPr>
              <a:buClr>
                <a:srgbClr val="9999FF"/>
              </a:buClr>
              <a:buFontTx/>
              <a:buChar char="•"/>
              <a:defRPr/>
            </a:pPr>
            <a:r>
              <a:rPr lang="nl-NL" b="1" dirty="0"/>
              <a:t>De leerling kiest een profiel dat overeenkomt met               de vakken waarin examen is gedaan op TL</a:t>
            </a:r>
          </a:p>
          <a:p>
            <a:pPr>
              <a:buClr>
                <a:srgbClr val="9999FF"/>
              </a:buClr>
              <a:buFontTx/>
              <a:buChar char="•"/>
              <a:defRPr/>
            </a:pPr>
            <a:r>
              <a:rPr lang="nl-NL" b="1" dirty="0"/>
              <a:t>De leerling heeft examen gedaan in tenminste</a:t>
            </a:r>
            <a:r>
              <a:rPr lang="nl-NL" b="1" dirty="0">
                <a:solidFill>
                  <a:srgbClr val="FFFFFF"/>
                </a:solidFill>
              </a:rPr>
              <a:t>                       </a:t>
            </a:r>
            <a:r>
              <a:rPr lang="nl-NL" b="1" dirty="0">
                <a:solidFill>
                  <a:schemeClr val="accent1"/>
                </a:solidFill>
              </a:rPr>
              <a:t>7 vakken op TL-niveau</a:t>
            </a:r>
            <a:endParaRPr lang="nl-NL" dirty="0">
              <a:solidFill>
                <a:schemeClr val="accent1"/>
              </a:solidFill>
            </a:endParaRPr>
          </a:p>
          <a:p>
            <a:pPr>
              <a:buClr>
                <a:srgbClr val="9999FF"/>
              </a:buClr>
              <a:buFontTx/>
              <a:buChar char="•"/>
              <a:defRPr/>
            </a:pPr>
            <a:endParaRPr lang="nl-NL" sz="1400" b="1" dirty="0"/>
          </a:p>
          <a:p>
            <a:pPr>
              <a:buClr>
                <a:srgbClr val="9999FF"/>
              </a:buClr>
              <a:buFontTx/>
              <a:buChar char="•"/>
              <a:defRPr/>
            </a:pPr>
            <a:r>
              <a:rPr lang="en-US" b="1" dirty="0"/>
              <a:t>De </a:t>
            </a:r>
            <a:r>
              <a:rPr lang="en-US" b="1" dirty="0" err="1"/>
              <a:t>leerling</a:t>
            </a:r>
            <a:r>
              <a:rPr lang="en-US" b="1" dirty="0"/>
              <a:t> </a:t>
            </a:r>
            <a:r>
              <a:rPr lang="en-US" b="1" dirty="0" err="1"/>
              <a:t>volgt</a:t>
            </a:r>
            <a:r>
              <a:rPr lang="en-US" b="1" dirty="0"/>
              <a:t> </a:t>
            </a:r>
            <a:r>
              <a:rPr lang="en-US" b="1" dirty="0" err="1"/>
              <a:t>alle</a:t>
            </a:r>
            <a:r>
              <a:rPr lang="en-US" b="1" dirty="0"/>
              <a:t> LOB-</a:t>
            </a:r>
            <a:r>
              <a:rPr lang="en-US" b="1" dirty="0" err="1"/>
              <a:t>activiteiten</a:t>
            </a:r>
            <a:r>
              <a:rPr lang="en-US" b="1" dirty="0"/>
              <a:t> </a:t>
            </a:r>
            <a:r>
              <a:rPr lang="en-US" b="1" dirty="0" err="1"/>
              <a:t>voor</a:t>
            </a:r>
            <a:r>
              <a:rPr lang="en-US" b="1" dirty="0"/>
              <a:t> de </a:t>
            </a:r>
            <a:r>
              <a:rPr lang="en-US" b="1" dirty="0" err="1"/>
              <a:t>overstap</a:t>
            </a:r>
            <a:r>
              <a:rPr lang="en-US" b="1" dirty="0"/>
              <a:t> van TL4 </a:t>
            </a:r>
            <a:r>
              <a:rPr lang="en-US" b="1" dirty="0" err="1"/>
              <a:t>naar</a:t>
            </a:r>
            <a:r>
              <a:rPr lang="en-US" b="1" dirty="0"/>
              <a:t> </a:t>
            </a:r>
            <a:r>
              <a:rPr lang="en-US" b="1" dirty="0" err="1"/>
              <a:t>havo</a:t>
            </a:r>
            <a:endParaRPr lang="en-US" b="1" dirty="0"/>
          </a:p>
          <a:p>
            <a:pPr marL="0" indent="0">
              <a:buClr>
                <a:srgbClr val="9999FF"/>
              </a:buClr>
              <a:buNone/>
              <a:defRPr/>
            </a:pPr>
            <a:endParaRPr lang="en-US" sz="1400" dirty="0">
              <a:solidFill>
                <a:srgbClr val="FFFFFF"/>
              </a:solidFill>
            </a:endParaRPr>
          </a:p>
          <a:p>
            <a:pPr>
              <a:buClr>
                <a:srgbClr val="9999FF"/>
              </a:buClr>
              <a:buFont typeface="Wingdings" pitchFamily="2" charset="2"/>
              <a:buChar char=""/>
              <a:defRPr/>
            </a:pPr>
            <a:r>
              <a:rPr lang="nl-NL" dirty="0">
                <a:solidFill>
                  <a:srgbClr val="FFFF00"/>
                </a:solidFill>
              </a:rPr>
              <a:t> </a:t>
            </a:r>
            <a:r>
              <a:rPr lang="nl-NL" b="1" i="1" dirty="0"/>
              <a:t>AANMELDEN UITERLIJK OP  </a:t>
            </a:r>
            <a:r>
              <a:rPr lang="nl-NL" b="1" i="1" dirty="0">
                <a:solidFill>
                  <a:schemeClr val="accent1">
                    <a:lumMod val="75000"/>
                  </a:schemeClr>
                </a:solidFill>
              </a:rPr>
              <a:t>1 februari</a:t>
            </a:r>
          </a:p>
          <a:p>
            <a:pPr>
              <a:buClr>
                <a:srgbClr val="9999FF"/>
              </a:buClr>
              <a:buFont typeface="Arial" panose="020B0604020202020204" pitchFamily="34" charset="0"/>
              <a:buChar char="•"/>
              <a:defRPr/>
            </a:pPr>
            <a:endParaRPr lang="nl-NL" sz="2900" b="1" dirty="0"/>
          </a:p>
          <a:p>
            <a:pPr marL="0" indent="0">
              <a:buClr>
                <a:srgbClr val="9999FF"/>
              </a:buClr>
              <a:buNone/>
              <a:defRPr/>
            </a:pPr>
            <a:endParaRPr lang="nl-NL" dirty="0"/>
          </a:p>
        </p:txBody>
      </p:sp>
    </p:spTree>
    <p:extLst>
      <p:ext uri="{BB962C8B-B14F-4D97-AF65-F5344CB8AC3E}">
        <p14:creationId xmlns:p14="http://schemas.microsoft.com/office/powerpoint/2010/main" val="3914085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0657A4B4-39CF-A837-3025-427C114985F7}"/>
              </a:ext>
            </a:extLst>
          </p:cNvPr>
          <p:cNvPicPr>
            <a:picLocks noChangeAspect="1"/>
          </p:cNvPicPr>
          <p:nvPr/>
        </p:nvPicPr>
        <p:blipFill>
          <a:blip r:embed="rId3"/>
          <a:stretch>
            <a:fillRect/>
          </a:stretch>
        </p:blipFill>
        <p:spPr>
          <a:xfrm>
            <a:off x="502365" y="573124"/>
            <a:ext cx="5407414" cy="5711750"/>
          </a:xfrm>
          <a:prstGeom prst="rect">
            <a:avLst/>
          </a:prstGeom>
        </p:spPr>
      </p:pic>
      <p:pic>
        <p:nvPicPr>
          <p:cNvPr id="8" name="Afbeelding 7">
            <a:extLst>
              <a:ext uri="{FF2B5EF4-FFF2-40B4-BE49-F238E27FC236}">
                <a16:creationId xmlns:a16="http://schemas.microsoft.com/office/drawing/2014/main" id="{EA35B6A8-4622-9702-EDDC-C24C72E9B9D8}"/>
              </a:ext>
            </a:extLst>
          </p:cNvPr>
          <p:cNvPicPr>
            <a:picLocks noChangeAspect="1"/>
          </p:cNvPicPr>
          <p:nvPr/>
        </p:nvPicPr>
        <p:blipFill rotWithShape="1">
          <a:blip r:embed="rId4"/>
          <a:srcRect l="33356" t="18630" r="32459" b="8357"/>
          <a:stretch/>
        </p:blipFill>
        <p:spPr>
          <a:xfrm>
            <a:off x="6573935" y="507235"/>
            <a:ext cx="4823983" cy="5843527"/>
          </a:xfrm>
          <a:prstGeom prst="rect">
            <a:avLst/>
          </a:prstGeom>
        </p:spPr>
      </p:pic>
    </p:spTree>
    <p:extLst>
      <p:ext uri="{BB962C8B-B14F-4D97-AF65-F5344CB8AC3E}">
        <p14:creationId xmlns:p14="http://schemas.microsoft.com/office/powerpoint/2010/main" val="2192916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4" name="Rectangle 50183">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p:cNvSpPr>
            <a:spLocks noGrp="1" noChangeArrowheads="1"/>
          </p:cNvSpPr>
          <p:nvPr>
            <p:ph type="title"/>
          </p:nvPr>
        </p:nvSpPr>
        <p:spPr>
          <a:xfrm>
            <a:off x="645065" y="1463040"/>
            <a:ext cx="3796306" cy="2690949"/>
          </a:xfrm>
        </p:spPr>
        <p:txBody>
          <a:bodyPr anchor="t">
            <a:normAutofit/>
          </a:bodyPr>
          <a:lstStyle/>
          <a:p>
            <a:pPr eaLnBrk="1" hangingPunct="1"/>
            <a:r>
              <a:rPr lang="nl-NL" altLang="nl-NL" sz="4800" b="1"/>
              <a:t>Het geheel vrije deel</a:t>
            </a:r>
          </a:p>
        </p:txBody>
      </p:sp>
      <p:grpSp>
        <p:nvGrpSpPr>
          <p:cNvPr id="50186" name="Group 50185">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50187" name="Rectangle 5018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188" name="Straight Connector 50187">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0190" name="Rectangle 5018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9" name="Rectangle 3"/>
          <p:cNvSpPr>
            <a:spLocks noGrp="1" noChangeArrowheads="1"/>
          </p:cNvSpPr>
          <p:nvPr>
            <p:ph idx="1"/>
          </p:nvPr>
        </p:nvSpPr>
        <p:spPr>
          <a:xfrm>
            <a:off x="5511451" y="926927"/>
            <a:ext cx="6127555" cy="4836560"/>
          </a:xfrm>
        </p:spPr>
        <p:txBody>
          <a:bodyPr anchor="t">
            <a:normAutofit fontScale="70000" lnSpcReduction="20000"/>
          </a:bodyPr>
          <a:lstStyle/>
          <a:p>
            <a:pPr lvl="0">
              <a:buClr>
                <a:srgbClr val="9999FF"/>
              </a:buClr>
              <a:buSzPct val="90000"/>
              <a:buFontTx/>
              <a:buChar char="•"/>
            </a:pPr>
            <a:r>
              <a:rPr lang="nl-NL" sz="3700" kern="0" dirty="0"/>
              <a:t>Je kunt eventueel kiezen voor </a:t>
            </a:r>
            <a:r>
              <a:rPr lang="nl-NL" sz="3700" b="1" kern="0" dirty="0"/>
              <a:t>een extra vak</a:t>
            </a:r>
          </a:p>
          <a:p>
            <a:pPr lvl="0">
              <a:buClr>
                <a:srgbClr val="9999FF"/>
              </a:buClr>
              <a:buSzPct val="90000"/>
              <a:buFontTx/>
              <a:buChar char="•"/>
            </a:pPr>
            <a:endParaRPr lang="nl-NL" sz="1300" b="1" kern="0" dirty="0"/>
          </a:p>
          <a:p>
            <a:pPr lvl="0">
              <a:buClr>
                <a:srgbClr val="9999FF"/>
              </a:buClr>
              <a:buSzPct val="90000"/>
              <a:buFontTx/>
              <a:buChar char="•"/>
            </a:pPr>
            <a:r>
              <a:rPr lang="nl-NL" sz="3700" kern="0" dirty="0"/>
              <a:t>Veel discipline, doorzettingsvermogen en zelfstudie</a:t>
            </a:r>
          </a:p>
          <a:p>
            <a:pPr lvl="0">
              <a:buClr>
                <a:srgbClr val="9999FF"/>
              </a:buClr>
              <a:buSzPct val="90000"/>
              <a:buFontTx/>
              <a:buChar char="•"/>
            </a:pPr>
            <a:endParaRPr lang="nl-NL" sz="1400" kern="0" dirty="0"/>
          </a:p>
          <a:p>
            <a:pPr lvl="0">
              <a:buClr>
                <a:srgbClr val="9999FF"/>
              </a:buClr>
              <a:buSzPct val="90000"/>
              <a:buFontTx/>
              <a:buChar char="•"/>
            </a:pPr>
            <a:r>
              <a:rPr lang="nl-NL" sz="3700" kern="0" dirty="0"/>
              <a:t>Er zijn voorwaarden verbonden aan het kiezen van een extra vak:</a:t>
            </a:r>
          </a:p>
          <a:p>
            <a:pPr lvl="1">
              <a:buClr>
                <a:srgbClr val="9999FF"/>
              </a:buClr>
              <a:buSzPct val="90000"/>
              <a:buFont typeface="Wingdings" panose="05000000000000000000" pitchFamily="2" charset="2"/>
              <a:buChar char="§"/>
            </a:pPr>
            <a:r>
              <a:rPr lang="nl-NL" sz="3700" kern="0" dirty="0"/>
              <a:t>toestemming nodig teamleider</a:t>
            </a:r>
          </a:p>
          <a:p>
            <a:pPr lvl="1">
              <a:buClr>
                <a:srgbClr val="9999FF"/>
              </a:buClr>
              <a:buSzPct val="90000"/>
              <a:buFont typeface="Wingdings" panose="05000000000000000000" pitchFamily="2" charset="2"/>
              <a:buChar char="§"/>
            </a:pPr>
            <a:r>
              <a:rPr lang="nl-NL" sz="3700" kern="0" dirty="0"/>
              <a:t>geen BSM</a:t>
            </a:r>
          </a:p>
          <a:p>
            <a:pPr lvl="1">
              <a:buClr>
                <a:srgbClr val="9999FF"/>
              </a:buClr>
              <a:buSzPct val="90000"/>
              <a:buFont typeface="Wingdings" panose="05000000000000000000" pitchFamily="2" charset="2"/>
              <a:buChar char="§"/>
            </a:pPr>
            <a:r>
              <a:rPr lang="nl-NL" sz="3700" kern="0" dirty="0" err="1"/>
              <a:t>roostertechnisch</a:t>
            </a:r>
            <a:endParaRPr lang="nl-NL" sz="3700" kern="0" dirty="0"/>
          </a:p>
          <a:p>
            <a:pPr lvl="1">
              <a:buClr>
                <a:srgbClr val="9999FF"/>
              </a:buClr>
              <a:buSzPct val="90000"/>
              <a:buFont typeface="Wingdings" panose="05000000000000000000" pitchFamily="2" charset="2"/>
              <a:buChar char="§"/>
            </a:pPr>
            <a:r>
              <a:rPr lang="nl-NL" sz="3700" kern="0" dirty="0"/>
              <a:t>groepsgrootte</a:t>
            </a:r>
          </a:p>
          <a:p>
            <a:pPr lvl="0">
              <a:buClr>
                <a:srgbClr val="9999FF"/>
              </a:buClr>
              <a:buSzPct val="90000"/>
              <a:buNone/>
            </a:pPr>
            <a:endParaRPr lang="nl-NL" sz="1300" kern="0" dirty="0">
              <a:latin typeface="Arial"/>
            </a:endParaRPr>
          </a:p>
          <a:p>
            <a:pPr lvl="0">
              <a:buClr>
                <a:srgbClr val="9999FF"/>
              </a:buClr>
              <a:buSzPct val="90000"/>
              <a:buNone/>
            </a:pPr>
            <a:endParaRPr lang="nl-NL" sz="1300" kern="0" dirty="0">
              <a:latin typeface="Arial"/>
            </a:endParaRPr>
          </a:p>
          <a:p>
            <a:pPr marL="0" indent="0">
              <a:buNone/>
            </a:pPr>
            <a:r>
              <a:rPr lang="nl-NL" sz="3700" b="1" u="sng" dirty="0"/>
              <a:t>Geef dit zo snel mogelijk door</a:t>
            </a:r>
          </a:p>
          <a:p>
            <a:pPr marL="0" indent="0">
              <a:buNone/>
            </a:pPr>
            <a:endParaRPr lang="nl-NL" altLang="nl-NL" sz="2000" b="1" dirty="0"/>
          </a:p>
        </p:txBody>
      </p:sp>
    </p:spTree>
    <p:extLst>
      <p:ext uri="{BB962C8B-B14F-4D97-AF65-F5344CB8AC3E}">
        <p14:creationId xmlns:p14="http://schemas.microsoft.com/office/powerpoint/2010/main" val="551893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8" name="Rectangle 5120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0" name="Oval 5120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Titel 1"/>
          <p:cNvSpPr>
            <a:spLocks noGrp="1"/>
          </p:cNvSpPr>
          <p:nvPr>
            <p:ph type="title"/>
          </p:nvPr>
        </p:nvSpPr>
        <p:spPr>
          <a:xfrm>
            <a:off x="1171074" y="1396686"/>
            <a:ext cx="3240506" cy="4064628"/>
          </a:xfrm>
        </p:spPr>
        <p:txBody>
          <a:bodyPr>
            <a:normAutofit/>
          </a:bodyPr>
          <a:lstStyle/>
          <a:p>
            <a:pPr eaLnBrk="1" hangingPunct="1"/>
            <a:r>
              <a:rPr lang="nl-NL" altLang="nl-NL" b="1" dirty="0">
                <a:solidFill>
                  <a:srgbClr val="FFFFFF"/>
                </a:solidFill>
              </a:rPr>
              <a:t>keuze vastleggen</a:t>
            </a:r>
          </a:p>
        </p:txBody>
      </p:sp>
      <p:sp>
        <p:nvSpPr>
          <p:cNvPr id="51212" name="Arc 512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214" name="Oval 512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203" name="Tijdelijke aanduiding voor inhoud 2"/>
          <p:cNvSpPr>
            <a:spLocks noGrp="1"/>
          </p:cNvSpPr>
          <p:nvPr>
            <p:ph idx="1"/>
          </p:nvPr>
        </p:nvSpPr>
        <p:spPr>
          <a:xfrm>
            <a:off x="5370153" y="1730389"/>
            <a:ext cx="5911799" cy="4212936"/>
          </a:xfrm>
        </p:spPr>
        <p:txBody>
          <a:bodyPr>
            <a:normAutofit/>
          </a:bodyPr>
          <a:lstStyle/>
          <a:p>
            <a:pPr marL="0">
              <a:spcBef>
                <a:spcPts val="0"/>
              </a:spcBef>
              <a:buNone/>
            </a:pPr>
            <a:r>
              <a:rPr lang="nl-NL" altLang="nl-NL" b="1" dirty="0"/>
              <a:t>Keuze doorgeven aan de decaan en/of </a:t>
            </a:r>
            <a:r>
              <a:rPr lang="nl-NL" altLang="nl-NL" b="1" dirty="0" err="1"/>
              <a:t>leerlingcoördinator</a:t>
            </a:r>
            <a:r>
              <a:rPr lang="nl-NL" altLang="nl-NL" b="1" dirty="0"/>
              <a:t> (TL4) of invoeren in Zermelo</a:t>
            </a:r>
          </a:p>
          <a:p>
            <a:pPr eaLnBrk="1" hangingPunct="1">
              <a:buFont typeface="Wingdings" pitchFamily="2" charset="2"/>
              <a:buNone/>
            </a:pPr>
            <a:endParaRPr lang="nl-NL" altLang="nl-NL" sz="1200" b="1" dirty="0"/>
          </a:p>
          <a:p>
            <a:pPr eaLnBrk="1" hangingPunct="1">
              <a:buFont typeface="Wingdings" pitchFamily="2" charset="2"/>
              <a:buNone/>
            </a:pPr>
            <a:r>
              <a:rPr lang="nl-NL" altLang="nl-NL" b="1" dirty="0"/>
              <a:t>Uiterlijk </a:t>
            </a:r>
            <a:r>
              <a:rPr lang="nl-NL" altLang="nl-NL" b="1" dirty="0">
                <a:solidFill>
                  <a:schemeClr val="accent1"/>
                </a:solidFill>
              </a:rPr>
              <a:t>1 februari 2024</a:t>
            </a:r>
          </a:p>
          <a:p>
            <a:pPr marL="0" indent="0">
              <a:buNone/>
            </a:pPr>
            <a:endParaRPr lang="en-US" sz="1200" b="1" dirty="0"/>
          </a:p>
          <a:p>
            <a:pPr marL="0" indent="0">
              <a:buNone/>
            </a:pPr>
            <a:r>
              <a:rPr lang="en-US" b="1" dirty="0" err="1"/>
              <a:t>Definitieve</a:t>
            </a:r>
            <a:r>
              <a:rPr lang="en-US" b="1" dirty="0"/>
              <a:t> </a:t>
            </a:r>
            <a:r>
              <a:rPr lang="en-US" b="1" dirty="0" err="1"/>
              <a:t>keuze</a:t>
            </a:r>
            <a:r>
              <a:rPr lang="en-US" b="1" dirty="0"/>
              <a:t>: </a:t>
            </a:r>
            <a:r>
              <a:rPr lang="en-US" b="1" dirty="0">
                <a:solidFill>
                  <a:schemeClr val="accent1"/>
                </a:solidFill>
              </a:rPr>
              <a:t>1 </a:t>
            </a:r>
            <a:r>
              <a:rPr lang="en-US" b="1" dirty="0" err="1">
                <a:solidFill>
                  <a:schemeClr val="accent1"/>
                </a:solidFill>
              </a:rPr>
              <a:t>april</a:t>
            </a:r>
            <a:r>
              <a:rPr lang="en-US" b="1" dirty="0">
                <a:solidFill>
                  <a:schemeClr val="accent1"/>
                </a:solidFill>
              </a:rPr>
              <a:t> 2024 </a:t>
            </a:r>
          </a:p>
          <a:p>
            <a:pPr marL="0" indent="0">
              <a:buNone/>
            </a:pPr>
            <a:r>
              <a:rPr lang="en-US" i="1" dirty="0" err="1"/>
              <a:t>wijzigingen</a:t>
            </a:r>
            <a:r>
              <a:rPr lang="en-US" i="1" dirty="0"/>
              <a:t> </a:t>
            </a:r>
            <a:r>
              <a:rPr lang="en-US" i="1" dirty="0" err="1"/>
              <a:t>na</a:t>
            </a:r>
            <a:r>
              <a:rPr lang="en-US" i="1" dirty="0"/>
              <a:t> </a:t>
            </a:r>
            <a:r>
              <a:rPr lang="en-US" i="1" dirty="0" err="1"/>
              <a:t>deze</a:t>
            </a:r>
            <a:r>
              <a:rPr lang="en-US" i="1" dirty="0"/>
              <a:t> datum </a:t>
            </a:r>
            <a:r>
              <a:rPr lang="en-US" i="1" dirty="0" err="1"/>
              <a:t>komen</a:t>
            </a:r>
            <a:r>
              <a:rPr lang="en-US" i="1" dirty="0"/>
              <a:t> op </a:t>
            </a:r>
            <a:r>
              <a:rPr lang="en-US" i="1" dirty="0" err="1"/>
              <a:t>een</a:t>
            </a:r>
            <a:r>
              <a:rPr lang="en-US" i="1" dirty="0"/>
              <a:t> </a:t>
            </a:r>
            <a:r>
              <a:rPr lang="en-US" i="1" dirty="0" err="1"/>
              <a:t>wachtlijst</a:t>
            </a:r>
            <a:endParaRPr lang="en-US" i="1" dirty="0"/>
          </a:p>
          <a:p>
            <a:pPr eaLnBrk="1" hangingPunct="1">
              <a:buFont typeface="Wingdings" pitchFamily="2" charset="2"/>
              <a:buNone/>
            </a:pPr>
            <a:endParaRPr lang="nl-NL" altLang="nl-NL" sz="2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nl-NL" altLang="nl-NL" b="1" dirty="0"/>
              <a:t>vakkeninformatie halen:</a:t>
            </a:r>
          </a:p>
        </p:txBody>
      </p:sp>
      <p:sp>
        <p:nvSpPr>
          <p:cNvPr id="55299" name="Rectangle 3"/>
          <p:cNvSpPr>
            <a:spLocks noGrp="1" noChangeArrowheads="1"/>
          </p:cNvSpPr>
          <p:nvPr>
            <p:ph idx="1"/>
          </p:nvPr>
        </p:nvSpPr>
        <p:spPr/>
        <p:txBody>
          <a:bodyPr>
            <a:normAutofit/>
          </a:bodyPr>
          <a:lstStyle/>
          <a:p>
            <a:pPr marL="609600" indent="-609600">
              <a:buNone/>
            </a:pPr>
            <a:r>
              <a:rPr lang="nl-NL" altLang="nl-NL" b="1" dirty="0"/>
              <a:t>- bij de </a:t>
            </a:r>
            <a:r>
              <a:rPr lang="nl-NL" altLang="nl-NL" b="1" dirty="0">
                <a:solidFill>
                  <a:srgbClr val="0070C0"/>
                </a:solidFill>
              </a:rPr>
              <a:t>VAKDOCENT</a:t>
            </a:r>
            <a:r>
              <a:rPr lang="nl-NL" altLang="nl-NL" b="1" dirty="0">
                <a:solidFill>
                  <a:schemeClr val="accent1"/>
                </a:solidFill>
              </a:rPr>
              <a:t> </a:t>
            </a:r>
            <a:r>
              <a:rPr lang="nl-NL" altLang="nl-NL" b="1" dirty="0"/>
              <a:t>in de </a:t>
            </a:r>
            <a:r>
              <a:rPr lang="nl-NL" altLang="nl-NL" b="1" dirty="0" err="1"/>
              <a:t>vakles</a:t>
            </a:r>
            <a:endParaRPr lang="nl-NL" altLang="nl-NL" b="1" dirty="0"/>
          </a:p>
          <a:p>
            <a:pPr marL="609600" indent="-609600">
              <a:buFontTx/>
              <a:buChar char="-"/>
            </a:pPr>
            <a:endParaRPr lang="nl-NL" altLang="nl-NL" sz="1000" b="1" dirty="0">
              <a:solidFill>
                <a:schemeClr val="accent1"/>
              </a:solidFill>
            </a:endParaRPr>
          </a:p>
          <a:p>
            <a:pPr marL="609600" indent="-609600">
              <a:buNone/>
            </a:pPr>
            <a:r>
              <a:rPr lang="nl-NL" altLang="nl-NL" b="1" dirty="0"/>
              <a:t>- op de </a:t>
            </a:r>
            <a:r>
              <a:rPr lang="nl-NL" altLang="nl-NL" b="1" dirty="0">
                <a:solidFill>
                  <a:srgbClr val="0070C0"/>
                </a:solidFill>
              </a:rPr>
              <a:t>VAKKENMARKT</a:t>
            </a:r>
            <a:r>
              <a:rPr lang="nl-NL" altLang="nl-NL" b="1" dirty="0">
                <a:solidFill>
                  <a:srgbClr val="FFFF00"/>
                </a:solidFill>
              </a:rPr>
              <a:t> </a:t>
            </a:r>
            <a:r>
              <a:rPr lang="nl-NL" altLang="nl-NL" b="1" dirty="0"/>
              <a:t>van CSVVG op :</a:t>
            </a:r>
          </a:p>
          <a:p>
            <a:pPr marL="609600" indent="-609600">
              <a:buNone/>
            </a:pPr>
            <a:r>
              <a:rPr lang="nl-NL" altLang="nl-NL" b="1" dirty="0">
                <a:solidFill>
                  <a:srgbClr val="FFFF00"/>
                </a:solidFill>
              </a:rPr>
              <a:t>   </a:t>
            </a:r>
            <a:r>
              <a:rPr lang="nl-NL" altLang="nl-NL" b="1" dirty="0"/>
              <a:t>maandagavond 15 januari 19.00 - 21.00 uur</a:t>
            </a:r>
          </a:p>
          <a:p>
            <a:pPr marL="609600" indent="-609600">
              <a:buNone/>
            </a:pPr>
            <a:endParaRPr lang="nl-NL" altLang="nl-NL" sz="1000" b="1" dirty="0"/>
          </a:p>
          <a:p>
            <a:pPr marL="609600" indent="-609600">
              <a:buNone/>
            </a:pPr>
            <a:r>
              <a:rPr lang="en-US" altLang="nl-NL" b="1" dirty="0"/>
              <a:t>- </a:t>
            </a:r>
            <a:r>
              <a:rPr lang="en-US" altLang="nl-NL" b="1" dirty="0" err="1"/>
              <a:t>tijdens</a:t>
            </a:r>
            <a:r>
              <a:rPr lang="en-US" altLang="nl-NL" b="1" dirty="0"/>
              <a:t> de </a:t>
            </a:r>
            <a:r>
              <a:rPr lang="en-US" altLang="nl-NL" b="1" cap="all" dirty="0" err="1">
                <a:solidFill>
                  <a:srgbClr val="0070C0"/>
                </a:solidFill>
              </a:rPr>
              <a:t>meeloopdag</a:t>
            </a:r>
            <a:endParaRPr lang="nl-NL" altLang="nl-NL" b="1" cap="all" dirty="0">
              <a:solidFill>
                <a:srgbClr val="0070C0"/>
              </a:solidFill>
            </a:endParaRPr>
          </a:p>
          <a:p>
            <a:pPr marL="609600" indent="-609600">
              <a:buNone/>
            </a:pPr>
            <a:endParaRPr lang="nl-NL" altLang="nl-NL" sz="1000" b="1" dirty="0">
              <a:solidFill>
                <a:srgbClr val="FFFF00"/>
              </a:solidFill>
            </a:endParaRPr>
          </a:p>
          <a:p>
            <a:pPr marL="609600" indent="-609600">
              <a:buNone/>
            </a:pPr>
            <a:r>
              <a:rPr lang="nl-NL" altLang="nl-NL" b="1" dirty="0"/>
              <a:t>- tijdens </a:t>
            </a:r>
            <a:r>
              <a:rPr lang="nl-NL" altLang="nl-NL" b="1" dirty="0">
                <a:solidFill>
                  <a:srgbClr val="0070C0"/>
                </a:solidFill>
              </a:rPr>
              <a:t>OPEN DAGEN</a:t>
            </a:r>
          </a:p>
          <a:p>
            <a:pPr marL="609600" indent="-609600">
              <a:buNone/>
            </a:pPr>
            <a:endParaRPr lang="nl-NL" altLang="nl-NL" sz="1000" b="1" dirty="0">
              <a:solidFill>
                <a:schemeClr val="accent1"/>
              </a:solidFill>
            </a:endParaRPr>
          </a:p>
          <a:p>
            <a:pPr marL="609600" indent="-609600">
              <a:buNone/>
            </a:pPr>
            <a:r>
              <a:rPr lang="nl-NL" altLang="nl-NL" b="1" dirty="0"/>
              <a:t>- op </a:t>
            </a:r>
            <a:r>
              <a:rPr lang="nl-NL" altLang="nl-NL" b="1" dirty="0">
                <a:solidFill>
                  <a:srgbClr val="0070C0"/>
                </a:solidFill>
              </a:rPr>
              <a:t>INTERNET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pPr eaLnBrk="1" hangingPunct="1"/>
            <a:r>
              <a:rPr lang="nl-NL" altLang="nl-NL" b="1" dirty="0"/>
              <a:t>decanen</a:t>
            </a:r>
          </a:p>
        </p:txBody>
      </p:sp>
      <p:sp>
        <p:nvSpPr>
          <p:cNvPr id="56323" name="Tijdelijke aanduiding voor inhoud 2"/>
          <p:cNvSpPr>
            <a:spLocks noGrp="1"/>
          </p:cNvSpPr>
          <p:nvPr>
            <p:ph idx="1"/>
          </p:nvPr>
        </p:nvSpPr>
        <p:spPr>
          <a:xfrm>
            <a:off x="838200" y="1700039"/>
            <a:ext cx="10515600" cy="4351338"/>
          </a:xfrm>
        </p:spPr>
        <p:txBody>
          <a:bodyPr/>
          <a:lstStyle/>
          <a:p>
            <a:pPr eaLnBrk="1" hangingPunct="1"/>
            <a:r>
              <a:rPr lang="nl-NL" altLang="nl-NL" b="1" dirty="0">
                <a:solidFill>
                  <a:schemeClr val="accent1"/>
                </a:solidFill>
              </a:rPr>
              <a:t>tlw-3,4 (Salland):</a:t>
            </a:r>
          </a:p>
          <a:p>
            <a:pPr eaLnBrk="1" hangingPunct="1">
              <a:buFontTx/>
              <a:buChar char="-"/>
            </a:pPr>
            <a:r>
              <a:rPr lang="nl-NL" altLang="nl-NL" b="1" dirty="0"/>
              <a:t>mevr. B.A.G. </a:t>
            </a:r>
            <a:r>
              <a:rPr lang="nl-NL" altLang="nl-NL" b="1" dirty="0" err="1"/>
              <a:t>Barmentloo</a:t>
            </a:r>
            <a:r>
              <a:rPr lang="nl-NL" altLang="nl-NL" b="1" dirty="0"/>
              <a:t>-de Boer</a:t>
            </a:r>
          </a:p>
          <a:p>
            <a:pPr eaLnBrk="1" hangingPunct="1"/>
            <a:r>
              <a:rPr lang="en-US" altLang="nl-NL" b="1" dirty="0">
                <a:solidFill>
                  <a:schemeClr val="accent1"/>
                </a:solidFill>
              </a:rPr>
              <a:t>tlw-3,4 (</a:t>
            </a:r>
            <a:r>
              <a:rPr lang="en-US" altLang="nl-NL" b="1" dirty="0" err="1">
                <a:solidFill>
                  <a:schemeClr val="accent1"/>
                </a:solidFill>
              </a:rPr>
              <a:t>Beilen</a:t>
            </a:r>
            <a:r>
              <a:rPr lang="en-US" altLang="nl-NL" b="1" dirty="0">
                <a:solidFill>
                  <a:schemeClr val="accent1"/>
                </a:solidFill>
              </a:rPr>
              <a:t>):</a:t>
            </a:r>
            <a:endParaRPr lang="nl-NL" altLang="nl-NL" b="1" dirty="0">
              <a:solidFill>
                <a:schemeClr val="accent1"/>
              </a:solidFill>
            </a:endParaRPr>
          </a:p>
          <a:p>
            <a:pPr eaLnBrk="1" hangingPunct="1">
              <a:buFont typeface="Calibri" panose="020F0502020204030204" pitchFamily="34" charset="0"/>
              <a:buChar char="‐"/>
            </a:pPr>
            <a:r>
              <a:rPr lang="nl-NL" altLang="nl-NL" b="1" dirty="0"/>
              <a:t>mevr. M. Boven</a:t>
            </a:r>
          </a:p>
          <a:p>
            <a:pPr eaLnBrk="1" hangingPunct="1"/>
            <a:r>
              <a:rPr lang="en-US" altLang="nl-NL" b="1" dirty="0" err="1">
                <a:solidFill>
                  <a:schemeClr val="accent1"/>
                </a:solidFill>
              </a:rPr>
              <a:t>havo</a:t>
            </a:r>
            <a:r>
              <a:rPr lang="en-US" altLang="nl-NL" b="1" dirty="0">
                <a:solidFill>
                  <a:schemeClr val="accent1"/>
                </a:solidFill>
              </a:rPr>
              <a:t> </a:t>
            </a:r>
            <a:r>
              <a:rPr lang="en-US" altLang="nl-NL" b="1" dirty="0" err="1">
                <a:solidFill>
                  <a:schemeClr val="accent1"/>
                </a:solidFill>
              </a:rPr>
              <a:t>en</a:t>
            </a:r>
            <a:r>
              <a:rPr lang="en-US" altLang="nl-NL" b="1" dirty="0">
                <a:solidFill>
                  <a:schemeClr val="accent1"/>
                </a:solidFill>
              </a:rPr>
              <a:t> </a:t>
            </a:r>
            <a:r>
              <a:rPr lang="en-US" altLang="nl-NL" b="1" dirty="0" err="1">
                <a:solidFill>
                  <a:schemeClr val="accent1"/>
                </a:solidFill>
              </a:rPr>
              <a:t>vwo</a:t>
            </a:r>
            <a:r>
              <a:rPr lang="en-US" altLang="nl-NL" b="1" dirty="0">
                <a:solidFill>
                  <a:schemeClr val="accent1"/>
                </a:solidFill>
              </a:rPr>
              <a:t> (</a:t>
            </a:r>
            <a:r>
              <a:rPr lang="en-US" altLang="nl-NL" b="1" dirty="0" err="1">
                <a:solidFill>
                  <a:schemeClr val="accent1"/>
                </a:solidFill>
              </a:rPr>
              <a:t>Beilen</a:t>
            </a:r>
            <a:r>
              <a:rPr lang="en-US" altLang="nl-NL" b="1" dirty="0">
                <a:solidFill>
                  <a:schemeClr val="accent1"/>
                </a:solidFill>
              </a:rPr>
              <a:t>):</a:t>
            </a:r>
            <a:endParaRPr lang="nl-NL" altLang="nl-NL" b="1" dirty="0">
              <a:solidFill>
                <a:schemeClr val="accent1"/>
              </a:solidFill>
            </a:endParaRPr>
          </a:p>
          <a:p>
            <a:pPr eaLnBrk="1" hangingPunct="1">
              <a:buFont typeface="Calibri" panose="020F0502020204030204" pitchFamily="34" charset="0"/>
              <a:buChar char="‐"/>
            </a:pPr>
            <a:r>
              <a:rPr lang="nl-NL" altLang="nl-NL" b="1" dirty="0"/>
              <a:t>mevr. N. </a:t>
            </a:r>
            <a:r>
              <a:rPr lang="nl-NL" altLang="nl-NL" b="1" dirty="0" err="1"/>
              <a:t>Mehlkopf</a:t>
            </a:r>
            <a:endParaRPr lang="nl-NL" altLang="nl-NL" b="1" dirty="0">
              <a:solidFill>
                <a:schemeClr val="accent1"/>
              </a:solidFill>
            </a:endParaRPr>
          </a:p>
          <a:p>
            <a:pPr eaLnBrk="1" hangingPunct="1"/>
            <a:r>
              <a:rPr lang="nl-NL" altLang="nl-NL" b="1" dirty="0">
                <a:solidFill>
                  <a:schemeClr val="accent1"/>
                </a:solidFill>
              </a:rPr>
              <a:t>havo (Lariks):</a:t>
            </a:r>
          </a:p>
          <a:p>
            <a:pPr eaLnBrk="1" hangingPunct="1">
              <a:buFont typeface="Calibri" panose="020F0502020204030204" pitchFamily="34" charset="0"/>
              <a:buChar char="‐"/>
            </a:pPr>
            <a:r>
              <a:rPr lang="nl-NL" altLang="nl-NL" b="1" dirty="0"/>
              <a:t>mevr. B.M. Oostlander-Blokzijl</a:t>
            </a:r>
            <a:endParaRPr lang="nl-NL" altLang="nl-NL" sz="3200" b="1" dirty="0"/>
          </a:p>
          <a:p>
            <a:pPr lvl="1" eaLnBrk="1" hangingPunct="1">
              <a:buFontTx/>
              <a:buNone/>
            </a:pPr>
            <a:endParaRPr lang="nl-NL" altLang="nl-NL" sz="12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79576" y="769267"/>
            <a:ext cx="5770984" cy="998984"/>
          </a:xfrm>
        </p:spPr>
        <p:txBody>
          <a:bodyPr/>
          <a:lstStyle/>
          <a:p>
            <a:pPr eaLnBrk="1" hangingPunct="1">
              <a:defRPr/>
            </a:pPr>
            <a:r>
              <a:rPr lang="nl-NL" b="1" dirty="0">
                <a:solidFill>
                  <a:schemeClr val="accent2"/>
                </a:solidFill>
                <a:effectLst/>
              </a:rPr>
              <a:t>heb je nog vragen ? </a:t>
            </a:r>
          </a:p>
        </p:txBody>
      </p:sp>
      <p:sp>
        <p:nvSpPr>
          <p:cNvPr id="3" name="Tijdelijke aanduiding voor inhoud 2"/>
          <p:cNvSpPr>
            <a:spLocks noGrp="1"/>
          </p:cNvSpPr>
          <p:nvPr>
            <p:ph idx="1"/>
          </p:nvPr>
        </p:nvSpPr>
        <p:spPr>
          <a:xfrm>
            <a:off x="1991544" y="2276873"/>
            <a:ext cx="7848872" cy="3168353"/>
          </a:xfrm>
        </p:spPr>
        <p:txBody>
          <a:bodyPr>
            <a:normAutofit fontScale="92500" lnSpcReduction="20000"/>
          </a:bodyPr>
          <a:lstStyle/>
          <a:p>
            <a:pPr eaLnBrk="1" hangingPunct="1">
              <a:buFont typeface="Arial" charset="0"/>
              <a:buNone/>
              <a:defRPr/>
            </a:pPr>
            <a:r>
              <a:rPr lang="nl-NL" sz="3000" b="1" dirty="0">
                <a:solidFill>
                  <a:srgbClr val="000000"/>
                </a:solidFill>
                <a:effectLst/>
              </a:rPr>
              <a:t>Kijk nog eens even op:      </a:t>
            </a:r>
          </a:p>
          <a:p>
            <a:pPr eaLnBrk="1" hangingPunct="1">
              <a:buFont typeface="Arial" charset="0"/>
              <a:buNone/>
              <a:defRPr/>
            </a:pPr>
            <a:r>
              <a:rPr lang="nl-NL" sz="3000" b="1" dirty="0">
                <a:solidFill>
                  <a:srgbClr val="000000"/>
                </a:solidFill>
                <a:hlinkClick r:id="rId3"/>
              </a:rPr>
              <a:t>www.csvincentvangogh.nl</a:t>
            </a:r>
            <a:endParaRPr lang="nl-NL" sz="3000" b="1" dirty="0">
              <a:solidFill>
                <a:srgbClr val="000000"/>
              </a:solidFill>
            </a:endParaRPr>
          </a:p>
          <a:p>
            <a:pPr eaLnBrk="1" hangingPunct="1">
              <a:buFont typeface="Arial" charset="0"/>
              <a:buNone/>
              <a:defRPr/>
            </a:pPr>
            <a:r>
              <a:rPr lang="nl-NL" sz="3000" b="1" dirty="0">
                <a:solidFill>
                  <a:srgbClr val="000000"/>
                </a:solidFill>
              </a:rPr>
              <a:t>havo/vwo</a:t>
            </a:r>
          </a:p>
          <a:p>
            <a:pPr eaLnBrk="1" hangingPunct="1">
              <a:buFont typeface="Arial" charset="0"/>
              <a:buNone/>
              <a:defRPr/>
            </a:pPr>
            <a:r>
              <a:rPr lang="nl-NL" sz="3000" b="1" dirty="0">
                <a:solidFill>
                  <a:srgbClr val="000000"/>
                </a:solidFill>
              </a:rPr>
              <a:t>Decanaat</a:t>
            </a:r>
          </a:p>
          <a:p>
            <a:pPr eaLnBrk="1" hangingPunct="1">
              <a:buFont typeface="Arial" charset="0"/>
              <a:buNone/>
              <a:defRPr/>
            </a:pPr>
            <a:endParaRPr lang="nl-NL" sz="3000" b="1" dirty="0">
              <a:solidFill>
                <a:srgbClr val="000000"/>
              </a:solidFill>
            </a:endParaRPr>
          </a:p>
          <a:p>
            <a:pPr eaLnBrk="1" hangingPunct="1">
              <a:buFont typeface="Arial" charset="0"/>
              <a:buNone/>
              <a:defRPr/>
            </a:pPr>
            <a:r>
              <a:rPr lang="nl-NL" sz="3000" b="1" dirty="0">
                <a:solidFill>
                  <a:srgbClr val="000000"/>
                </a:solidFill>
              </a:rPr>
              <a:t>En kom volgende week maandag naar</a:t>
            </a:r>
          </a:p>
          <a:p>
            <a:pPr eaLnBrk="1" hangingPunct="1">
              <a:buFont typeface="Arial" charset="0"/>
              <a:buNone/>
              <a:defRPr/>
            </a:pPr>
            <a:r>
              <a:rPr lang="nl-NL" sz="3000" b="1" dirty="0">
                <a:solidFill>
                  <a:srgbClr val="000000"/>
                </a:solidFill>
              </a:rPr>
              <a:t>de vakkenmarkt!</a:t>
            </a:r>
          </a:p>
          <a:p>
            <a:pPr algn="ctr" eaLnBrk="1" hangingPunct="1">
              <a:buFont typeface="Wingdings" pitchFamily="2" charset="2"/>
              <a:buNone/>
              <a:defRPr/>
            </a:pPr>
            <a:endParaRPr lang="nl-NL" sz="3600" dirty="0">
              <a:solidFill>
                <a:srgbClr val="FFFF00"/>
              </a:solidFill>
            </a:endParaRPr>
          </a:p>
          <a:p>
            <a:pPr lvl="1" eaLnBrk="1" hangingPunct="1">
              <a:buFont typeface="Arial" charset="0"/>
              <a:buNone/>
              <a:defRPr/>
            </a:pPr>
            <a:endParaRPr lang="nl-NL" dirty="0"/>
          </a:p>
          <a:p>
            <a:pPr eaLnBrk="1" hangingPunct="1">
              <a:buFont typeface="Arial" charset="0"/>
              <a:buChar char="•"/>
              <a:defRPr/>
            </a:pPr>
            <a:endParaRPr lang="nl-NL" dirty="0"/>
          </a:p>
        </p:txBody>
      </p:sp>
    </p:spTree>
    <p:extLst>
      <p:ext uri="{BB962C8B-B14F-4D97-AF65-F5344CB8AC3E}">
        <p14:creationId xmlns:p14="http://schemas.microsoft.com/office/powerpoint/2010/main" val="2918906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00210E-B8C4-4FBB-803D-E197E2C6CFBD}"/>
              </a:ext>
            </a:extLst>
          </p:cNvPr>
          <p:cNvSpPr>
            <a:spLocks noGrp="1"/>
          </p:cNvSpPr>
          <p:nvPr>
            <p:ph type="title"/>
          </p:nvPr>
        </p:nvSpPr>
        <p:spPr>
          <a:xfrm>
            <a:off x="640080" y="325369"/>
            <a:ext cx="4368602" cy="1956841"/>
          </a:xfrm>
        </p:spPr>
        <p:txBody>
          <a:bodyPr anchor="b">
            <a:normAutofit/>
          </a:bodyPr>
          <a:lstStyle/>
          <a:p>
            <a:r>
              <a:rPr lang="nl-NL" sz="4600" b="1">
                <a:effectLst/>
              </a:rPr>
              <a:t>Informatie</a:t>
            </a:r>
            <a:r>
              <a:rPr lang="nl-NL" sz="4600" b="1"/>
              <a:t> </a:t>
            </a:r>
            <a:r>
              <a:rPr lang="nl-NL" sz="4600" b="1">
                <a:effectLst/>
              </a:rPr>
              <a:t>over wiskunde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373CD9F-7AFD-42AA-8A83-83CC1043C769}"/>
              </a:ext>
            </a:extLst>
          </p:cNvPr>
          <p:cNvSpPr>
            <a:spLocks noGrp="1"/>
          </p:cNvSpPr>
          <p:nvPr>
            <p:ph idx="1"/>
          </p:nvPr>
        </p:nvSpPr>
        <p:spPr>
          <a:xfrm>
            <a:off x="640080" y="2872899"/>
            <a:ext cx="4243589" cy="3320668"/>
          </a:xfrm>
        </p:spPr>
        <p:txBody>
          <a:bodyPr>
            <a:normAutofit/>
          </a:bodyPr>
          <a:lstStyle/>
          <a:p>
            <a:r>
              <a:rPr lang="nl-NL" sz="2200">
                <a:effectLst/>
              </a:rPr>
              <a:t>Dhr. </a:t>
            </a:r>
            <a:r>
              <a:rPr lang="nl-NL" sz="2200"/>
              <a:t>de Jager</a:t>
            </a:r>
            <a:endParaRPr lang="nl-NL" sz="2200">
              <a:effectLst/>
            </a:endParaRPr>
          </a:p>
        </p:txBody>
      </p:sp>
      <p:pic>
        <p:nvPicPr>
          <p:cNvPr id="5" name="Picture 4" descr="Een rekenkundige formule">
            <a:extLst>
              <a:ext uri="{FF2B5EF4-FFF2-40B4-BE49-F238E27FC236}">
                <a16:creationId xmlns:a16="http://schemas.microsoft.com/office/drawing/2014/main" id="{678FFD04-45EA-7DBF-1560-B7DA971C77F6}"/>
              </a:ext>
            </a:extLst>
          </p:cNvPr>
          <p:cNvPicPr>
            <a:picLocks noChangeAspect="1"/>
          </p:cNvPicPr>
          <p:nvPr/>
        </p:nvPicPr>
        <p:blipFill rotWithShape="1">
          <a:blip r:embed="rId3"/>
          <a:srcRect l="13502" r="1954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7307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13F4F1-35BD-43B0-A989-AE895C2CE9A6}"/>
              </a:ext>
            </a:extLst>
          </p:cNvPr>
          <p:cNvSpPr>
            <a:spLocks noGrp="1"/>
          </p:cNvSpPr>
          <p:nvPr>
            <p:ph idx="1"/>
          </p:nvPr>
        </p:nvSpPr>
        <p:spPr/>
        <p:txBody>
          <a:bodyPr>
            <a:normAutofit lnSpcReduction="10000"/>
          </a:bodyPr>
          <a:lstStyle/>
          <a:p>
            <a:pPr marL="609600" indent="-609600">
              <a:lnSpc>
                <a:spcPct val="80000"/>
              </a:lnSpc>
              <a:buClr>
                <a:schemeClr val="tx1"/>
              </a:buClr>
              <a:defRPr/>
            </a:pPr>
            <a:r>
              <a:rPr lang="nl-NL" altLang="nl-NL" b="1" dirty="0">
                <a:solidFill>
                  <a:schemeClr val="tx1"/>
                </a:solidFill>
              </a:rPr>
              <a:t>H3 </a:t>
            </a:r>
            <a:r>
              <a:rPr lang="nl-NL" altLang="nl-NL" b="1" dirty="0">
                <a:solidFill>
                  <a:schemeClr val="tx1"/>
                </a:solidFill>
                <a:sym typeface="Wingdings" pitchFamily="2" charset="2"/>
              </a:rPr>
              <a:t> H4  H5  HBO</a:t>
            </a:r>
          </a:p>
          <a:p>
            <a:pPr marL="609600" indent="-609600">
              <a:lnSpc>
                <a:spcPct val="80000"/>
              </a:lnSpc>
              <a:buClr>
                <a:schemeClr val="tx1"/>
              </a:buClr>
              <a:defRPr/>
            </a:pPr>
            <a:endParaRPr lang="nl-NL" b="1" dirty="0">
              <a:solidFill>
                <a:schemeClr val="tx1"/>
              </a:solidFill>
            </a:endParaRPr>
          </a:p>
          <a:p>
            <a:pPr marL="609600" indent="-609600">
              <a:lnSpc>
                <a:spcPct val="80000"/>
              </a:lnSpc>
              <a:buClr>
                <a:schemeClr val="tx1"/>
              </a:buClr>
              <a:defRPr/>
            </a:pPr>
            <a:r>
              <a:rPr lang="nl-NL" b="1" dirty="0">
                <a:solidFill>
                  <a:schemeClr val="tx1"/>
                </a:solidFill>
              </a:rPr>
              <a:t>H3 </a:t>
            </a:r>
            <a:r>
              <a:rPr lang="nl-NL" b="1" dirty="0">
                <a:solidFill>
                  <a:schemeClr val="tx1"/>
                </a:solidFill>
                <a:sym typeface="Wingdings" pitchFamily="2" charset="2"/>
              </a:rPr>
              <a:t> (overgangsbewijs naar H4)  MBO</a:t>
            </a:r>
          </a:p>
          <a:p>
            <a:pPr marL="609600" indent="-609600">
              <a:lnSpc>
                <a:spcPct val="80000"/>
              </a:lnSpc>
              <a:buClr>
                <a:schemeClr val="tx1"/>
              </a:buClr>
              <a:buFont typeface="Wingdings" pitchFamily="2" charset="2"/>
              <a:buAutoNum type="arabicPeriod" startAt="2"/>
              <a:defRPr/>
            </a:pPr>
            <a:endParaRPr lang="nl-NL" b="1" dirty="0">
              <a:solidFill>
                <a:schemeClr val="tx1"/>
              </a:solidFill>
              <a:sym typeface="Wingdings" pitchFamily="2" charset="2"/>
            </a:endParaRPr>
          </a:p>
          <a:p>
            <a:pPr marL="609600" indent="-609600">
              <a:lnSpc>
                <a:spcPct val="80000"/>
              </a:lnSpc>
              <a:buClr>
                <a:schemeClr val="tx1"/>
              </a:buClr>
              <a:defRPr/>
            </a:pPr>
            <a:r>
              <a:rPr lang="nl-NL" b="1" dirty="0">
                <a:solidFill>
                  <a:schemeClr val="tx1"/>
                </a:solidFill>
                <a:sym typeface="Wingdings" pitchFamily="2" charset="2"/>
              </a:rPr>
              <a:t>TL4  MBO</a:t>
            </a:r>
          </a:p>
          <a:p>
            <a:pPr marL="609600" indent="-609600">
              <a:lnSpc>
                <a:spcPct val="80000"/>
              </a:lnSpc>
              <a:buClr>
                <a:schemeClr val="tx1"/>
              </a:buClr>
              <a:buFont typeface="Wingdings" pitchFamily="2" charset="2"/>
              <a:buAutoNum type="arabicPeriod" startAt="2"/>
              <a:defRPr/>
            </a:pPr>
            <a:endParaRPr lang="nl-NL" b="1" dirty="0">
              <a:solidFill>
                <a:schemeClr val="tx1"/>
              </a:solidFill>
              <a:sym typeface="Wingdings" pitchFamily="2" charset="2"/>
            </a:endParaRPr>
          </a:p>
          <a:p>
            <a:pPr marL="609600" indent="-609600">
              <a:lnSpc>
                <a:spcPct val="80000"/>
              </a:lnSpc>
              <a:buClr>
                <a:schemeClr val="tx1"/>
              </a:buClr>
              <a:defRPr/>
            </a:pPr>
            <a:r>
              <a:rPr lang="nl-NL" b="1" dirty="0">
                <a:solidFill>
                  <a:schemeClr val="accent1"/>
                </a:solidFill>
                <a:sym typeface="Wingdings" pitchFamily="2" charset="2"/>
              </a:rPr>
              <a:t>TL4  </a:t>
            </a:r>
            <a:r>
              <a:rPr lang="nl-NL" altLang="nl-NL" b="1" dirty="0">
                <a:solidFill>
                  <a:schemeClr val="accent1"/>
                </a:solidFill>
                <a:sym typeface="Wingdings" pitchFamily="2" charset="2"/>
              </a:rPr>
              <a:t>H4  H5  HBO</a:t>
            </a:r>
          </a:p>
          <a:p>
            <a:pPr marL="609600" indent="-609600">
              <a:lnSpc>
                <a:spcPct val="80000"/>
              </a:lnSpc>
              <a:buClr>
                <a:schemeClr val="tx1"/>
              </a:buClr>
              <a:defRPr/>
            </a:pPr>
            <a:endParaRPr lang="nl-NL" b="1" dirty="0">
              <a:solidFill>
                <a:schemeClr val="tx1"/>
              </a:solidFill>
              <a:sym typeface="Wingdings" pitchFamily="2" charset="2"/>
            </a:endParaRPr>
          </a:p>
          <a:p>
            <a:pPr marL="0" indent="0">
              <a:lnSpc>
                <a:spcPct val="80000"/>
              </a:lnSpc>
              <a:buClr>
                <a:schemeClr val="tx1"/>
              </a:buClr>
              <a:buNone/>
              <a:defRPr/>
            </a:pPr>
            <a:r>
              <a:rPr lang="nl-NL" b="1" dirty="0">
                <a:solidFill>
                  <a:schemeClr val="tx1"/>
                </a:solidFill>
                <a:sym typeface="Wingdings" pitchFamily="2" charset="2"/>
              </a:rPr>
              <a:t>			       VWO5  VWO6  WO</a:t>
            </a:r>
          </a:p>
          <a:p>
            <a:pPr marL="609600" indent="-609600">
              <a:lnSpc>
                <a:spcPct val="80000"/>
              </a:lnSpc>
              <a:buClr>
                <a:schemeClr val="tx1"/>
              </a:buClr>
              <a:buNone/>
              <a:defRPr/>
            </a:pPr>
            <a:r>
              <a:rPr lang="nl-NL" b="1" dirty="0">
                <a:solidFill>
                  <a:schemeClr val="tx1"/>
                </a:solidFill>
              </a:rPr>
              <a:t>	</a:t>
            </a:r>
            <a:endParaRPr lang="nl-NL" dirty="0">
              <a:solidFill>
                <a:schemeClr val="tx1"/>
              </a:solidFill>
            </a:endParaRPr>
          </a:p>
        </p:txBody>
      </p:sp>
    </p:spTree>
    <p:extLst>
      <p:ext uri="{BB962C8B-B14F-4D97-AF65-F5344CB8AC3E}">
        <p14:creationId xmlns:p14="http://schemas.microsoft.com/office/powerpoint/2010/main" val="53703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0863" y="333376"/>
            <a:ext cx="498316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kstvak 4"/>
          <p:cNvSpPr txBox="1">
            <a:spLocks noChangeArrowheads="1"/>
          </p:cNvSpPr>
          <p:nvPr/>
        </p:nvSpPr>
        <p:spPr bwMode="auto">
          <a:xfrm>
            <a:off x="6906473" y="2636077"/>
            <a:ext cx="40322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NL" altLang="nl-NL" sz="2400" b="1" dirty="0">
                <a:latin typeface="Arial" charset="0"/>
              </a:rPr>
              <a:t>Wie ben ik?</a:t>
            </a:r>
          </a:p>
          <a:p>
            <a:pPr eaLnBrk="1" hangingPunct="1">
              <a:spcBef>
                <a:spcPct val="0"/>
              </a:spcBef>
              <a:buFontTx/>
              <a:buNone/>
            </a:pPr>
            <a:r>
              <a:rPr lang="nl-NL" altLang="nl-NL" sz="2400" b="1" dirty="0">
                <a:latin typeface="Arial" charset="0"/>
              </a:rPr>
              <a:t>Wat kan ik?</a:t>
            </a:r>
          </a:p>
          <a:p>
            <a:pPr eaLnBrk="1" hangingPunct="1">
              <a:spcBef>
                <a:spcPct val="0"/>
              </a:spcBef>
              <a:buFontTx/>
              <a:buNone/>
            </a:pPr>
            <a:r>
              <a:rPr lang="nl-NL" altLang="nl-NL" sz="2400" b="1" dirty="0">
                <a:latin typeface="Arial" charset="0"/>
              </a:rPr>
              <a:t>Wat vind ik leuk?</a:t>
            </a:r>
          </a:p>
          <a:p>
            <a:pPr eaLnBrk="1" hangingPunct="1">
              <a:spcBef>
                <a:spcPct val="0"/>
              </a:spcBef>
              <a:buFontTx/>
              <a:buNone/>
            </a:pPr>
            <a:r>
              <a:rPr lang="nl-NL" altLang="nl-NL" sz="2400" b="1" dirty="0">
                <a:latin typeface="Arial" charset="0"/>
              </a:rPr>
              <a:t>Wat vind ik belangrijk?</a:t>
            </a:r>
          </a:p>
          <a:p>
            <a:pPr eaLnBrk="1" hangingPunct="1">
              <a:spcBef>
                <a:spcPct val="0"/>
              </a:spcBef>
              <a:buFontTx/>
              <a:buNone/>
            </a:pPr>
            <a:r>
              <a:rPr lang="nl-NL" altLang="nl-NL" sz="2400" b="1" dirty="0">
                <a:latin typeface="Arial" charset="0"/>
              </a:rPr>
              <a:t>Wat wil ik?</a:t>
            </a:r>
          </a:p>
          <a:p>
            <a:pPr eaLnBrk="1" hangingPunct="1">
              <a:spcBef>
                <a:spcPct val="0"/>
              </a:spcBef>
              <a:buFontTx/>
              <a:buNone/>
            </a:pPr>
            <a:endParaRPr lang="nl-NL" altLang="nl-NL" sz="1800" b="1" dirty="0">
              <a:latin typeface="Arial" charset="0"/>
            </a:endParaRPr>
          </a:p>
        </p:txBody>
      </p:sp>
      <p:sp>
        <p:nvSpPr>
          <p:cNvPr id="6" name="Tekstvak 5"/>
          <p:cNvSpPr txBox="1">
            <a:spLocks noChangeArrowheads="1"/>
          </p:cNvSpPr>
          <p:nvPr/>
        </p:nvSpPr>
        <p:spPr bwMode="auto">
          <a:xfrm>
            <a:off x="1820864" y="5013177"/>
            <a:ext cx="8378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NL" altLang="nl-NL" sz="4000" b="1" dirty="0">
                <a:latin typeface="Arial" charset="0"/>
              </a:rPr>
              <a:t>KAN  IK  OOK  WAT  IK  WIL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rtlCol="0">
            <a:normAutofit fontScale="90000"/>
          </a:bodyPr>
          <a:lstStyle/>
          <a:p>
            <a:pPr>
              <a:defRPr/>
            </a:pPr>
            <a:r>
              <a:rPr lang="nl-NL" sz="4400" dirty="0"/>
              <a:t>Loopbaandossier TL</a:t>
            </a:r>
            <a:br>
              <a:rPr lang="nl-NL" sz="4000" dirty="0"/>
            </a:br>
            <a:endParaRPr lang="nl-NL" sz="4000" dirty="0"/>
          </a:p>
        </p:txBody>
      </p:sp>
      <p:sp>
        <p:nvSpPr>
          <p:cNvPr id="14339" name="Rectangle 5"/>
          <p:cNvSpPr>
            <a:spLocks noGrp="1" noChangeArrowheads="1"/>
          </p:cNvSpPr>
          <p:nvPr>
            <p:ph idx="1"/>
          </p:nvPr>
        </p:nvSpPr>
        <p:spPr>
          <a:xfrm>
            <a:off x="838200" y="1825625"/>
            <a:ext cx="10911214" cy="4351338"/>
          </a:xfrm>
        </p:spPr>
        <p:txBody>
          <a:bodyPr/>
          <a:lstStyle/>
          <a:p>
            <a:pPr marL="457200" indent="-457200" algn="l">
              <a:buFont typeface="Arial" panose="020B0604020202020204" pitchFamily="34" charset="0"/>
              <a:buChar char="•"/>
            </a:pPr>
            <a:r>
              <a:rPr lang="en-US" altLang="nl-NL" b="1" dirty="0" err="1">
                <a:solidFill>
                  <a:schemeClr val="tx1"/>
                </a:solidFill>
              </a:rPr>
              <a:t>Profielwerkstuk</a:t>
            </a:r>
            <a:endParaRPr lang="en-US" altLang="nl-NL" b="1" dirty="0">
              <a:solidFill>
                <a:schemeClr val="tx1"/>
              </a:solidFill>
            </a:endParaRPr>
          </a:p>
          <a:p>
            <a:pPr marL="457200" indent="-457200" algn="l">
              <a:buFont typeface="Arial" panose="020B0604020202020204" pitchFamily="34" charset="0"/>
              <a:buChar char="•"/>
            </a:pPr>
            <a:r>
              <a:rPr lang="en-US" altLang="nl-NL" b="1" dirty="0" err="1">
                <a:solidFill>
                  <a:schemeClr val="tx1"/>
                </a:solidFill>
              </a:rPr>
              <a:t>Beroepsoriënterende</a:t>
            </a:r>
            <a:r>
              <a:rPr lang="en-US" altLang="nl-NL" b="1" dirty="0">
                <a:solidFill>
                  <a:schemeClr val="tx1"/>
                </a:solidFill>
              </a:rPr>
              <a:t> stage</a:t>
            </a:r>
          </a:p>
          <a:p>
            <a:pPr marL="457200" indent="-457200" algn="l">
              <a:buFont typeface="Arial" panose="020B0604020202020204" pitchFamily="34" charset="0"/>
              <a:buChar char="•"/>
            </a:pPr>
            <a:r>
              <a:rPr lang="en-US" altLang="nl-NL" b="1" dirty="0" err="1">
                <a:solidFill>
                  <a:schemeClr val="tx1"/>
                </a:solidFill>
              </a:rPr>
              <a:t>Digitaal</a:t>
            </a:r>
            <a:r>
              <a:rPr lang="en-US" altLang="nl-NL" b="1" dirty="0">
                <a:solidFill>
                  <a:schemeClr val="tx1"/>
                </a:solidFill>
              </a:rPr>
              <a:t> </a:t>
            </a:r>
            <a:r>
              <a:rPr lang="en-US" altLang="nl-NL" b="1" dirty="0" err="1">
                <a:solidFill>
                  <a:schemeClr val="tx1"/>
                </a:solidFill>
              </a:rPr>
              <a:t>loopbaandossier</a:t>
            </a:r>
            <a:endParaRPr lang="en-US" altLang="nl-NL" b="1" dirty="0">
              <a:solidFill>
                <a:schemeClr val="tx1"/>
              </a:solidFill>
            </a:endParaRPr>
          </a:p>
          <a:p>
            <a:pPr marL="457200" indent="-457200" algn="l">
              <a:buFont typeface="Arial" panose="020B0604020202020204" pitchFamily="34" charset="0"/>
              <a:buChar char="•"/>
            </a:pPr>
            <a:r>
              <a:rPr lang="en-US" altLang="nl-NL" b="1" dirty="0" err="1">
                <a:solidFill>
                  <a:schemeClr val="tx1"/>
                </a:solidFill>
              </a:rPr>
              <a:t>Talentenmap</a:t>
            </a:r>
            <a:endParaRPr lang="en-US" altLang="nl-NL" b="1" dirty="0">
              <a:solidFill>
                <a:schemeClr val="tx1"/>
              </a:solidFill>
            </a:endParaRPr>
          </a:p>
          <a:p>
            <a:pPr marL="0" indent="0" algn="l">
              <a:buNone/>
            </a:pPr>
            <a:endParaRPr lang="en-US" altLang="nl-NL" sz="2400" dirty="0">
              <a:solidFill>
                <a:schemeClr val="tx1"/>
              </a:solidFill>
              <a:sym typeface="Wingdings" pitchFamily="2" charset="2"/>
            </a:endParaRPr>
          </a:p>
          <a:p>
            <a:pPr marL="0" indent="0" algn="l">
              <a:buNone/>
            </a:pPr>
            <a:r>
              <a:rPr lang="nl-NL" altLang="nl-NL" b="1" dirty="0">
                <a:solidFill>
                  <a:schemeClr val="tx1"/>
                </a:solidFill>
                <a:sym typeface="Wingdings" pitchFamily="2" charset="2"/>
              </a:rPr>
              <a:t> </a:t>
            </a:r>
            <a:r>
              <a:rPr lang="en-US" altLang="nl-NL" dirty="0" err="1">
                <a:solidFill>
                  <a:schemeClr val="tx1"/>
                </a:solidFill>
              </a:rPr>
              <a:t>Oriëntatie</a:t>
            </a:r>
            <a:r>
              <a:rPr lang="en-US" altLang="nl-NL" dirty="0">
                <a:solidFill>
                  <a:schemeClr val="tx1"/>
                </a:solidFill>
              </a:rPr>
              <a:t> op </a:t>
            </a:r>
            <a:r>
              <a:rPr lang="en-US" altLang="nl-NL" dirty="0" err="1">
                <a:solidFill>
                  <a:schemeClr val="tx1"/>
                </a:solidFill>
              </a:rPr>
              <a:t>een</a:t>
            </a:r>
            <a:r>
              <a:rPr lang="en-US" altLang="nl-NL" dirty="0">
                <a:solidFill>
                  <a:schemeClr val="tx1"/>
                </a:solidFill>
              </a:rPr>
              <a:t> </a:t>
            </a:r>
            <a:r>
              <a:rPr lang="en-US" altLang="nl-NL" b="1" dirty="0" err="1">
                <a:solidFill>
                  <a:schemeClr val="tx1"/>
                </a:solidFill>
              </a:rPr>
              <a:t>domein</a:t>
            </a:r>
            <a:r>
              <a:rPr lang="en-US" altLang="nl-NL" dirty="0">
                <a:solidFill>
                  <a:schemeClr val="tx1"/>
                </a:solidFill>
              </a:rPr>
              <a:t> (</a:t>
            </a:r>
            <a:r>
              <a:rPr lang="en-US" altLang="nl-NL" dirty="0" err="1">
                <a:solidFill>
                  <a:schemeClr val="tx1"/>
                </a:solidFill>
              </a:rPr>
              <a:t>mbo</a:t>
            </a:r>
            <a:r>
              <a:rPr lang="en-US" altLang="nl-NL" dirty="0">
                <a:solidFill>
                  <a:schemeClr val="tx1"/>
                </a:solidFill>
              </a:rPr>
              <a:t>)</a:t>
            </a:r>
          </a:p>
          <a:p>
            <a:pPr marL="457200" indent="-457200" algn="l">
              <a:buFont typeface="Arial" panose="020B0604020202020204" pitchFamily="34" charset="0"/>
              <a:buChar char="•"/>
            </a:pPr>
            <a:endParaRPr lang="en-US" altLang="nl-NL" sz="2400" dirty="0">
              <a:solidFill>
                <a:schemeClr val="tx1"/>
              </a:solidFill>
            </a:endParaRPr>
          </a:p>
          <a:p>
            <a:pPr marL="0" indent="0" algn="l" eaLnBrk="1" hangingPunct="1">
              <a:buNone/>
            </a:pPr>
            <a:r>
              <a:rPr lang="en-US" altLang="nl-NL" sz="2400" dirty="0" err="1">
                <a:solidFill>
                  <a:schemeClr val="tx1"/>
                </a:solidFill>
              </a:rPr>
              <a:t>Betrokkenen</a:t>
            </a:r>
            <a:r>
              <a:rPr lang="en-US" altLang="nl-NL" sz="2400" dirty="0">
                <a:solidFill>
                  <a:schemeClr val="tx1"/>
                </a:solidFill>
              </a:rPr>
              <a:t>: </a:t>
            </a:r>
            <a:r>
              <a:rPr lang="en-US" altLang="nl-NL" sz="2400" dirty="0" err="1">
                <a:solidFill>
                  <a:schemeClr val="tx1"/>
                </a:solidFill>
              </a:rPr>
              <a:t>decaan</a:t>
            </a:r>
            <a:r>
              <a:rPr lang="en-US" altLang="nl-NL" sz="2400" dirty="0">
                <a:solidFill>
                  <a:schemeClr val="tx1"/>
                </a:solidFill>
              </a:rPr>
              <a:t>, mentor, </a:t>
            </a:r>
            <a:r>
              <a:rPr lang="en-US" altLang="nl-NL" sz="2400" dirty="0" err="1">
                <a:solidFill>
                  <a:schemeClr val="tx1"/>
                </a:solidFill>
              </a:rPr>
              <a:t>profielwerkstukbegeleider</a:t>
            </a:r>
            <a:r>
              <a:rPr lang="en-US" altLang="nl-NL" sz="2400" dirty="0">
                <a:solidFill>
                  <a:schemeClr val="tx1"/>
                </a:solidFill>
              </a:rPr>
              <a:t> </a:t>
            </a:r>
            <a:r>
              <a:rPr lang="en-US" altLang="nl-NL" sz="2400" dirty="0" err="1">
                <a:solidFill>
                  <a:schemeClr val="tx1"/>
                </a:solidFill>
              </a:rPr>
              <a:t>en</a:t>
            </a:r>
            <a:r>
              <a:rPr lang="en-US" altLang="nl-NL" sz="2400" dirty="0">
                <a:solidFill>
                  <a:schemeClr val="tx1"/>
                </a:solidFill>
              </a:rPr>
              <a:t> </a:t>
            </a:r>
            <a:r>
              <a:rPr lang="en-US" altLang="nl-NL" sz="2400" dirty="0" err="1">
                <a:solidFill>
                  <a:schemeClr val="tx1"/>
                </a:solidFill>
              </a:rPr>
              <a:t>leerlingcoördinator</a:t>
            </a:r>
            <a:endParaRPr lang="nl-NL" altLang="nl-NL" sz="2400" dirty="0">
              <a:solidFill>
                <a:schemeClr val="tx1"/>
              </a:solidFill>
            </a:endParaRPr>
          </a:p>
        </p:txBody>
      </p:sp>
    </p:spTree>
    <p:extLst>
      <p:ext uri="{BB962C8B-B14F-4D97-AF65-F5344CB8AC3E}">
        <p14:creationId xmlns:p14="http://schemas.microsoft.com/office/powerpoint/2010/main" val="320800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el 1"/>
          <p:cNvSpPr>
            <a:spLocks noGrp="1"/>
          </p:cNvSpPr>
          <p:nvPr>
            <p:ph type="title"/>
          </p:nvPr>
        </p:nvSpPr>
        <p:spPr>
          <a:xfrm>
            <a:off x="838200" y="730281"/>
            <a:ext cx="10515600" cy="1325563"/>
          </a:xfrm>
        </p:spPr>
        <p:txBody>
          <a:bodyPr>
            <a:normAutofit/>
          </a:bodyPr>
          <a:lstStyle/>
          <a:p>
            <a:pPr eaLnBrk="1" hangingPunct="1"/>
            <a:r>
              <a:rPr lang="nl-NL" altLang="nl-NL" b="1" dirty="0"/>
              <a:t>sectoren</a:t>
            </a:r>
          </a:p>
        </p:txBody>
      </p:sp>
      <p:sp>
        <p:nvSpPr>
          <p:cNvPr id="2356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189508251"/>
              </p:ext>
            </p:extLst>
          </p:nvPr>
        </p:nvGraphicFramePr>
        <p:xfrm>
          <a:off x="848669" y="2228087"/>
          <a:ext cx="10494663" cy="3948882"/>
        </p:xfrm>
        <a:graphic>
          <a:graphicData uri="http://schemas.openxmlformats.org/drawingml/2006/table">
            <a:tbl>
              <a:tblPr firstRow="1" bandRow="1">
                <a:tableStyleId>{5C22544A-7EE6-4342-B048-85BDC9FD1C3A}</a:tableStyleId>
              </a:tblPr>
              <a:tblGrid>
                <a:gridCol w="3602911">
                  <a:extLst>
                    <a:ext uri="{9D8B030D-6E8A-4147-A177-3AD203B41FA5}">
                      <a16:colId xmlns:a16="http://schemas.microsoft.com/office/drawing/2014/main" val="20000"/>
                    </a:ext>
                  </a:extLst>
                </a:gridCol>
                <a:gridCol w="3445876">
                  <a:extLst>
                    <a:ext uri="{9D8B030D-6E8A-4147-A177-3AD203B41FA5}">
                      <a16:colId xmlns:a16="http://schemas.microsoft.com/office/drawing/2014/main" val="20001"/>
                    </a:ext>
                  </a:extLst>
                </a:gridCol>
                <a:gridCol w="3445876">
                  <a:extLst>
                    <a:ext uri="{9D8B030D-6E8A-4147-A177-3AD203B41FA5}">
                      <a16:colId xmlns:a16="http://schemas.microsoft.com/office/drawing/2014/main" val="20002"/>
                    </a:ext>
                  </a:extLst>
                </a:gridCol>
              </a:tblGrid>
              <a:tr h="427289">
                <a:tc>
                  <a:txBody>
                    <a:bodyPr/>
                    <a:lstStyle/>
                    <a:p>
                      <a:r>
                        <a:rPr lang="nl-NL" sz="2200" b="1"/>
                        <a:t>HBO</a:t>
                      </a:r>
                    </a:p>
                  </a:txBody>
                  <a:tcPr marL="80677" marR="80677" marT="35212" marB="35212"/>
                </a:tc>
                <a:tc>
                  <a:txBody>
                    <a:bodyPr/>
                    <a:lstStyle/>
                    <a:p>
                      <a:r>
                        <a:rPr lang="nl-NL" sz="2200" b="1"/>
                        <a:t>passend profiel</a:t>
                      </a:r>
                    </a:p>
                  </a:txBody>
                  <a:tcPr marL="80677" marR="80677" marT="35212" marB="35212"/>
                </a:tc>
                <a:tc>
                  <a:txBody>
                    <a:bodyPr/>
                    <a:lstStyle/>
                    <a:p>
                      <a:r>
                        <a:rPr lang="nl-NL" sz="2200" b="1"/>
                        <a:t>belangrijke</a:t>
                      </a:r>
                      <a:r>
                        <a:rPr lang="nl-NL" sz="2200" b="1" baseline="0"/>
                        <a:t> vakken</a:t>
                      </a:r>
                      <a:endParaRPr lang="nl-NL" sz="2200" b="1"/>
                    </a:p>
                  </a:txBody>
                  <a:tcPr marL="80677" marR="80677" marT="35212" marB="35212"/>
                </a:tc>
                <a:extLst>
                  <a:ext uri="{0D108BD9-81ED-4DB2-BD59-A6C34878D82A}">
                    <a16:rowId xmlns:a16="http://schemas.microsoft.com/office/drawing/2014/main" val="10000"/>
                  </a:ext>
                </a:extLst>
              </a:tr>
              <a:tr h="309899">
                <a:tc>
                  <a:txBody>
                    <a:bodyPr/>
                    <a:lstStyle/>
                    <a:p>
                      <a:r>
                        <a:rPr lang="nl-NL" sz="1400" b="1"/>
                        <a:t>Aarde &amp; Milieu (Natuur)</a:t>
                      </a:r>
                    </a:p>
                  </a:txBody>
                  <a:tcPr marL="80677" marR="80677" marT="35212" marB="35212"/>
                </a:tc>
                <a:tc>
                  <a:txBody>
                    <a:bodyPr/>
                    <a:lstStyle/>
                    <a:p>
                      <a:r>
                        <a:rPr lang="nl-NL" sz="1400" b="1"/>
                        <a:t>NG, NT</a:t>
                      </a:r>
                    </a:p>
                  </a:txBody>
                  <a:tcPr marL="80677" marR="80677" marT="35212" marB="35212"/>
                </a:tc>
                <a:tc>
                  <a:txBody>
                    <a:bodyPr/>
                    <a:lstStyle/>
                    <a:p>
                      <a:r>
                        <a:rPr lang="nl-NL" sz="1400" b="1"/>
                        <a:t>ak, sk, bi</a:t>
                      </a:r>
                    </a:p>
                  </a:txBody>
                  <a:tcPr marL="80677" marR="80677" marT="35212" marB="35212"/>
                </a:tc>
                <a:extLst>
                  <a:ext uri="{0D108BD9-81ED-4DB2-BD59-A6C34878D82A}">
                    <a16:rowId xmlns:a16="http://schemas.microsoft.com/office/drawing/2014/main" val="10001"/>
                  </a:ext>
                </a:extLst>
              </a:tr>
              <a:tr h="309899">
                <a:tc>
                  <a:txBody>
                    <a:bodyPr/>
                    <a:lstStyle/>
                    <a:p>
                      <a:r>
                        <a:rPr lang="nl-NL" sz="1400" b="1"/>
                        <a:t>Economie</a:t>
                      </a:r>
                      <a:r>
                        <a:rPr lang="nl-NL" sz="1400" b="1" baseline="0"/>
                        <a:t> &amp; Bedrijf</a:t>
                      </a:r>
                      <a:endParaRPr lang="nl-NL" sz="1400" b="1"/>
                    </a:p>
                  </a:txBody>
                  <a:tcPr marL="80677" marR="80677" marT="35212" marB="35212"/>
                </a:tc>
                <a:tc>
                  <a:txBody>
                    <a:bodyPr/>
                    <a:lstStyle/>
                    <a:p>
                      <a:r>
                        <a:rPr lang="nl-NL" sz="1400" b="1"/>
                        <a:t>EM</a:t>
                      </a:r>
                    </a:p>
                  </a:txBody>
                  <a:tcPr marL="80677" marR="80677" marT="35212" marB="35212"/>
                </a:tc>
                <a:tc>
                  <a:txBody>
                    <a:bodyPr/>
                    <a:lstStyle/>
                    <a:p>
                      <a:r>
                        <a:rPr lang="nl-NL" sz="1400" b="1"/>
                        <a:t>wi-a, ec, be (evt. talen)</a:t>
                      </a:r>
                    </a:p>
                  </a:txBody>
                  <a:tcPr marL="80677" marR="80677" marT="35212" marB="35212"/>
                </a:tc>
                <a:extLst>
                  <a:ext uri="{0D108BD9-81ED-4DB2-BD59-A6C34878D82A}">
                    <a16:rowId xmlns:a16="http://schemas.microsoft.com/office/drawing/2014/main" val="10002"/>
                  </a:ext>
                </a:extLst>
              </a:tr>
              <a:tr h="309899">
                <a:tc>
                  <a:txBody>
                    <a:bodyPr/>
                    <a:lstStyle/>
                    <a:p>
                      <a:r>
                        <a:rPr lang="nl-NL" sz="1400" b="1"/>
                        <a:t>Exact &amp; Informatica</a:t>
                      </a:r>
                    </a:p>
                  </a:txBody>
                  <a:tcPr marL="80677" marR="80677" marT="35212" marB="35212"/>
                </a:tc>
                <a:tc>
                  <a:txBody>
                    <a:bodyPr/>
                    <a:lstStyle/>
                    <a:p>
                      <a:r>
                        <a:rPr lang="nl-NL" sz="1400" b="1"/>
                        <a:t>NT</a:t>
                      </a:r>
                    </a:p>
                  </a:txBody>
                  <a:tcPr marL="80677" marR="80677" marT="35212" marB="35212"/>
                </a:tc>
                <a:tc>
                  <a:txBody>
                    <a:bodyPr/>
                    <a:lstStyle/>
                    <a:p>
                      <a:r>
                        <a:rPr lang="nl-NL" sz="1400" b="1"/>
                        <a:t>wi-a of wi-b, na</a:t>
                      </a:r>
                    </a:p>
                  </a:txBody>
                  <a:tcPr marL="80677" marR="80677" marT="35212" marB="35212"/>
                </a:tc>
                <a:extLst>
                  <a:ext uri="{0D108BD9-81ED-4DB2-BD59-A6C34878D82A}">
                    <a16:rowId xmlns:a16="http://schemas.microsoft.com/office/drawing/2014/main" val="10003"/>
                  </a:ext>
                </a:extLst>
              </a:tr>
              <a:tr h="309899">
                <a:tc>
                  <a:txBody>
                    <a:bodyPr/>
                    <a:lstStyle/>
                    <a:p>
                      <a:r>
                        <a:rPr lang="nl-NL" sz="1400" b="1"/>
                        <a:t>Gedrag</a:t>
                      </a:r>
                      <a:r>
                        <a:rPr lang="nl-NL" sz="1400" b="1" baseline="0"/>
                        <a:t> &amp; Maatschappij</a:t>
                      </a:r>
                      <a:endParaRPr lang="nl-NL" sz="1400" b="1"/>
                    </a:p>
                  </a:txBody>
                  <a:tcPr marL="80677" marR="80677" marT="35212" marB="35212"/>
                </a:tc>
                <a:tc>
                  <a:txBody>
                    <a:bodyPr/>
                    <a:lstStyle/>
                    <a:p>
                      <a:r>
                        <a:rPr lang="nl-NL" sz="1400" b="1"/>
                        <a:t>CM</a:t>
                      </a:r>
                    </a:p>
                  </a:txBody>
                  <a:tcPr marL="80677" marR="80677" marT="35212" marB="35212"/>
                </a:tc>
                <a:tc>
                  <a:txBody>
                    <a:bodyPr/>
                    <a:lstStyle/>
                    <a:p>
                      <a:r>
                        <a:rPr lang="en-US" sz="1400" b="1"/>
                        <a:t>gs, ak, fi, kunst, wi-a</a:t>
                      </a:r>
                      <a:endParaRPr lang="nl-NL" sz="1400" b="1"/>
                    </a:p>
                  </a:txBody>
                  <a:tcPr marL="80677" marR="80677" marT="35212" marB="35212"/>
                </a:tc>
                <a:extLst>
                  <a:ext uri="{0D108BD9-81ED-4DB2-BD59-A6C34878D82A}">
                    <a16:rowId xmlns:a16="http://schemas.microsoft.com/office/drawing/2014/main" val="10004"/>
                  </a:ext>
                </a:extLst>
              </a:tr>
              <a:tr h="309899">
                <a:tc>
                  <a:txBody>
                    <a:bodyPr/>
                    <a:lstStyle/>
                    <a:p>
                      <a:r>
                        <a:rPr lang="nl-NL" sz="1400" b="1"/>
                        <a:t>Gezondheid</a:t>
                      </a:r>
                    </a:p>
                  </a:txBody>
                  <a:tcPr marL="80677" marR="80677" marT="35212" marB="35212"/>
                </a:tc>
                <a:tc>
                  <a:txBody>
                    <a:bodyPr/>
                    <a:lstStyle/>
                    <a:p>
                      <a:r>
                        <a:rPr lang="nl-NL" sz="1400" b="1"/>
                        <a:t>NG (ook NT, EM, CM)</a:t>
                      </a:r>
                    </a:p>
                  </a:txBody>
                  <a:tcPr marL="80677" marR="80677" marT="35212" marB="35212"/>
                </a:tc>
                <a:tc>
                  <a:txBody>
                    <a:bodyPr/>
                    <a:lstStyle/>
                    <a:p>
                      <a:r>
                        <a:rPr lang="nl-NL" sz="1400" b="1"/>
                        <a:t>bi, sk</a:t>
                      </a:r>
                    </a:p>
                  </a:txBody>
                  <a:tcPr marL="80677" marR="80677" marT="35212" marB="35212"/>
                </a:tc>
                <a:extLst>
                  <a:ext uri="{0D108BD9-81ED-4DB2-BD59-A6C34878D82A}">
                    <a16:rowId xmlns:a16="http://schemas.microsoft.com/office/drawing/2014/main" val="10005"/>
                  </a:ext>
                </a:extLst>
              </a:tr>
              <a:tr h="309899">
                <a:tc>
                  <a:txBody>
                    <a:bodyPr/>
                    <a:lstStyle/>
                    <a:p>
                      <a:r>
                        <a:rPr lang="nl-NL" sz="1400" b="1"/>
                        <a:t>Kunst &amp; Cultuur</a:t>
                      </a:r>
                    </a:p>
                  </a:txBody>
                  <a:tcPr marL="80677" marR="80677" marT="35212" marB="35212"/>
                </a:tc>
                <a:tc>
                  <a:txBody>
                    <a:bodyPr/>
                    <a:lstStyle/>
                    <a:p>
                      <a:r>
                        <a:rPr lang="nl-NL" sz="1400" b="1"/>
                        <a:t>CM</a:t>
                      </a:r>
                    </a:p>
                  </a:txBody>
                  <a:tcPr marL="80677" marR="80677" marT="35212" marB="35212"/>
                </a:tc>
                <a:tc>
                  <a:txBody>
                    <a:bodyPr/>
                    <a:lstStyle/>
                    <a:p>
                      <a:r>
                        <a:rPr lang="nl-NL" sz="1400" b="1"/>
                        <a:t>kunst, talen</a:t>
                      </a:r>
                    </a:p>
                  </a:txBody>
                  <a:tcPr marL="80677" marR="80677" marT="35212" marB="35212"/>
                </a:tc>
                <a:extLst>
                  <a:ext uri="{0D108BD9-81ED-4DB2-BD59-A6C34878D82A}">
                    <a16:rowId xmlns:a16="http://schemas.microsoft.com/office/drawing/2014/main" val="10006"/>
                  </a:ext>
                </a:extLst>
              </a:tr>
              <a:tr h="732502">
                <a:tc>
                  <a:txBody>
                    <a:bodyPr/>
                    <a:lstStyle/>
                    <a:p>
                      <a:r>
                        <a:rPr lang="nl-NL" sz="1400" b="1"/>
                        <a:t>Onderwijs &amp; Opvoeding</a:t>
                      </a:r>
                    </a:p>
                  </a:txBody>
                  <a:tcPr marL="80677" marR="80677" marT="35212" marB="35212"/>
                </a:tc>
                <a:tc>
                  <a:txBody>
                    <a:bodyPr/>
                    <a:lstStyle/>
                    <a:p>
                      <a:r>
                        <a:rPr lang="nl-NL" sz="1400" b="1"/>
                        <a:t>PABO: alle profielen</a:t>
                      </a:r>
                    </a:p>
                    <a:p>
                      <a:r>
                        <a:rPr lang="nl-NL" sz="1400" b="1"/>
                        <a:t>VO: afhankelijk van</a:t>
                      </a:r>
                      <a:r>
                        <a:rPr lang="nl-NL" sz="1400" b="1" baseline="0"/>
                        <a:t> het</a:t>
                      </a:r>
                    </a:p>
                    <a:p>
                      <a:r>
                        <a:rPr lang="nl-NL" sz="1400" b="1" baseline="0"/>
                        <a:t>        te geven vak</a:t>
                      </a:r>
                      <a:endParaRPr lang="nl-NL" sz="1400" b="1"/>
                    </a:p>
                  </a:txBody>
                  <a:tcPr marL="80677" marR="80677" marT="35212" marB="35212"/>
                </a:tc>
                <a:tc>
                  <a:txBody>
                    <a:bodyPr/>
                    <a:lstStyle/>
                    <a:p>
                      <a:r>
                        <a:rPr lang="en-US" sz="1400" b="1"/>
                        <a:t>gs, ak, bèta-vak</a:t>
                      </a:r>
                      <a:endParaRPr lang="nl-NL" sz="1400" b="1"/>
                    </a:p>
                  </a:txBody>
                  <a:tcPr marL="80677" marR="80677" marT="35212" marB="35212"/>
                </a:tc>
                <a:extLst>
                  <a:ext uri="{0D108BD9-81ED-4DB2-BD59-A6C34878D82A}">
                    <a16:rowId xmlns:a16="http://schemas.microsoft.com/office/drawing/2014/main" val="10007"/>
                  </a:ext>
                </a:extLst>
              </a:tr>
              <a:tr h="309899">
                <a:tc>
                  <a:txBody>
                    <a:bodyPr/>
                    <a:lstStyle/>
                    <a:p>
                      <a:r>
                        <a:rPr lang="nl-NL" sz="1400" b="1"/>
                        <a:t>Recht &amp; Bestuur</a:t>
                      </a:r>
                    </a:p>
                  </a:txBody>
                  <a:tcPr marL="80677" marR="80677" marT="35212" marB="35212"/>
                </a:tc>
                <a:tc>
                  <a:txBody>
                    <a:bodyPr/>
                    <a:lstStyle/>
                    <a:p>
                      <a:r>
                        <a:rPr lang="nl-NL" sz="1400" b="1"/>
                        <a:t>CM, EM</a:t>
                      </a:r>
                    </a:p>
                  </a:txBody>
                  <a:tcPr marL="80677" marR="80677" marT="35212" marB="35212"/>
                </a:tc>
                <a:tc>
                  <a:txBody>
                    <a:bodyPr/>
                    <a:lstStyle/>
                    <a:p>
                      <a:r>
                        <a:rPr lang="nl-NL" sz="1400" b="1"/>
                        <a:t>talen, ec</a:t>
                      </a:r>
                    </a:p>
                  </a:txBody>
                  <a:tcPr marL="80677" marR="80677" marT="35212" marB="35212"/>
                </a:tc>
                <a:extLst>
                  <a:ext uri="{0D108BD9-81ED-4DB2-BD59-A6C34878D82A}">
                    <a16:rowId xmlns:a16="http://schemas.microsoft.com/office/drawing/2014/main" val="10008"/>
                  </a:ext>
                </a:extLst>
              </a:tr>
              <a:tr h="309899">
                <a:tc>
                  <a:txBody>
                    <a:bodyPr/>
                    <a:lstStyle/>
                    <a:p>
                      <a:r>
                        <a:rPr lang="nl-NL" sz="1400" b="1"/>
                        <a:t>Taal &amp; Communicatie</a:t>
                      </a:r>
                    </a:p>
                  </a:txBody>
                  <a:tcPr marL="80677" marR="80677" marT="35212" marB="35212"/>
                </a:tc>
                <a:tc>
                  <a:txBody>
                    <a:bodyPr/>
                    <a:lstStyle/>
                    <a:p>
                      <a:r>
                        <a:rPr lang="nl-NL" sz="1400" b="1"/>
                        <a:t>CM</a:t>
                      </a:r>
                    </a:p>
                  </a:txBody>
                  <a:tcPr marL="80677" marR="80677" marT="35212" marB="35212"/>
                </a:tc>
                <a:tc>
                  <a:txBody>
                    <a:bodyPr/>
                    <a:lstStyle/>
                    <a:p>
                      <a:r>
                        <a:rPr lang="nl-NL" sz="1400" b="1"/>
                        <a:t>talen (communicatie: wi-a)</a:t>
                      </a:r>
                    </a:p>
                  </a:txBody>
                  <a:tcPr marL="80677" marR="80677" marT="35212" marB="35212"/>
                </a:tc>
                <a:extLst>
                  <a:ext uri="{0D108BD9-81ED-4DB2-BD59-A6C34878D82A}">
                    <a16:rowId xmlns:a16="http://schemas.microsoft.com/office/drawing/2014/main" val="10009"/>
                  </a:ext>
                </a:extLst>
              </a:tr>
              <a:tr h="309899">
                <a:tc>
                  <a:txBody>
                    <a:bodyPr/>
                    <a:lstStyle/>
                    <a:p>
                      <a:r>
                        <a:rPr lang="nl-NL" sz="1400" b="1"/>
                        <a:t>Techniek</a:t>
                      </a:r>
                    </a:p>
                  </a:txBody>
                  <a:tcPr marL="80677" marR="80677" marT="35212" marB="35212"/>
                </a:tc>
                <a:tc>
                  <a:txBody>
                    <a:bodyPr/>
                    <a:lstStyle/>
                    <a:p>
                      <a:r>
                        <a:rPr lang="nl-NL" sz="1400" b="1"/>
                        <a:t>NT (NG)</a:t>
                      </a:r>
                    </a:p>
                  </a:txBody>
                  <a:tcPr marL="80677" marR="80677" marT="35212" marB="35212"/>
                </a:tc>
                <a:tc>
                  <a:txBody>
                    <a:bodyPr/>
                    <a:lstStyle/>
                    <a:p>
                      <a:r>
                        <a:rPr lang="nl-NL" sz="1400" b="1" dirty="0" err="1"/>
                        <a:t>wi</a:t>
                      </a:r>
                      <a:r>
                        <a:rPr lang="nl-NL" sz="1400" b="1" dirty="0"/>
                        <a:t>-b, na</a:t>
                      </a:r>
                    </a:p>
                  </a:txBody>
                  <a:tcPr marL="80677" marR="80677" marT="35212" marB="35212"/>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1974883" y="817232"/>
            <a:ext cx="4200525" cy="803275"/>
          </a:xfrm>
        </p:spPr>
        <p:txBody>
          <a:bodyPr/>
          <a:lstStyle/>
          <a:p>
            <a:pPr eaLnBrk="1" hangingPunct="1"/>
            <a:r>
              <a:rPr lang="nl-NL" altLang="nl-NL" b="1" dirty="0"/>
              <a:t>4 profielen</a:t>
            </a:r>
          </a:p>
        </p:txBody>
      </p:sp>
      <p:sp>
        <p:nvSpPr>
          <p:cNvPr id="24579" name="Tijdelijke aanduiding voor inhoud 2"/>
          <p:cNvSpPr>
            <a:spLocks noGrp="1"/>
          </p:cNvSpPr>
          <p:nvPr>
            <p:ph idx="1"/>
          </p:nvPr>
        </p:nvSpPr>
        <p:spPr>
          <a:xfrm>
            <a:off x="1847528" y="1772816"/>
            <a:ext cx="7416800" cy="4525962"/>
          </a:xfrm>
        </p:spPr>
        <p:txBody>
          <a:bodyPr/>
          <a:lstStyle/>
          <a:p>
            <a:pPr eaLnBrk="1" hangingPunct="1"/>
            <a:endParaRPr lang="nl-NL" altLang="nl-NL" dirty="0">
              <a:solidFill>
                <a:srgbClr val="FFFF00"/>
              </a:solidFill>
            </a:endParaRPr>
          </a:p>
          <a:p>
            <a:pPr eaLnBrk="1" hangingPunct="1"/>
            <a:r>
              <a:rPr lang="nl-NL" altLang="nl-NL" b="1" dirty="0">
                <a:solidFill>
                  <a:srgbClr val="0070C0"/>
                </a:solidFill>
              </a:rPr>
              <a:t>natuur</a:t>
            </a:r>
            <a:r>
              <a:rPr lang="nl-NL" altLang="nl-NL" b="1" dirty="0">
                <a:solidFill>
                  <a:srgbClr val="FFFF00"/>
                </a:solidFill>
              </a:rPr>
              <a:t> </a:t>
            </a:r>
            <a:r>
              <a:rPr lang="nl-NL" altLang="nl-NL" b="1" dirty="0"/>
              <a:t>en techniek 			     </a:t>
            </a:r>
            <a:r>
              <a:rPr lang="nl-NL" altLang="nl-NL" b="1" dirty="0">
                <a:solidFill>
                  <a:srgbClr val="0070C0"/>
                </a:solidFill>
              </a:rPr>
              <a:t>NT</a:t>
            </a:r>
          </a:p>
          <a:p>
            <a:pPr eaLnBrk="1" hangingPunct="1"/>
            <a:r>
              <a:rPr lang="nl-NL" altLang="nl-NL" b="1" dirty="0">
                <a:solidFill>
                  <a:srgbClr val="0070C0"/>
                </a:solidFill>
              </a:rPr>
              <a:t>natuur</a:t>
            </a:r>
            <a:r>
              <a:rPr lang="nl-NL" altLang="nl-NL" b="1" dirty="0">
                <a:solidFill>
                  <a:srgbClr val="FFFF00"/>
                </a:solidFill>
              </a:rPr>
              <a:t> </a:t>
            </a:r>
            <a:r>
              <a:rPr lang="nl-NL" altLang="nl-NL" b="1" dirty="0"/>
              <a:t>en gezondheid		     </a:t>
            </a:r>
            <a:r>
              <a:rPr lang="nl-NL" altLang="nl-NL" b="1" dirty="0">
                <a:solidFill>
                  <a:srgbClr val="0070C0"/>
                </a:solidFill>
              </a:rPr>
              <a:t>NG</a:t>
            </a:r>
          </a:p>
          <a:p>
            <a:pPr eaLnBrk="1" hangingPunct="1">
              <a:buFont typeface="Wingdings" pitchFamily="2" charset="2"/>
              <a:buNone/>
            </a:pPr>
            <a:endParaRPr lang="nl-NL" altLang="nl-NL" b="1" dirty="0"/>
          </a:p>
          <a:p>
            <a:pPr eaLnBrk="1" hangingPunct="1"/>
            <a:r>
              <a:rPr lang="nl-NL" altLang="nl-NL" b="1" dirty="0"/>
              <a:t>economie en </a:t>
            </a:r>
            <a:r>
              <a:rPr lang="nl-NL" altLang="nl-NL" b="1" dirty="0">
                <a:solidFill>
                  <a:srgbClr val="0070C0"/>
                </a:solidFill>
              </a:rPr>
              <a:t>maatschappij	     EM</a:t>
            </a:r>
          </a:p>
          <a:p>
            <a:pPr eaLnBrk="1" hangingPunct="1"/>
            <a:r>
              <a:rPr lang="nl-NL" altLang="nl-NL" b="1" dirty="0"/>
              <a:t>cultuur en </a:t>
            </a:r>
            <a:r>
              <a:rPr lang="nl-NL" altLang="nl-NL" b="1" dirty="0">
                <a:solidFill>
                  <a:srgbClr val="0070C0"/>
                </a:solidFill>
              </a:rPr>
              <a:t>maatschappij		     CM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0" name="Rectangle 2560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el 1"/>
          <p:cNvSpPr>
            <a:spLocks noGrp="1"/>
          </p:cNvSpPr>
          <p:nvPr>
            <p:ph type="title"/>
          </p:nvPr>
        </p:nvSpPr>
        <p:spPr>
          <a:xfrm>
            <a:off x="413359" y="886389"/>
            <a:ext cx="3607495" cy="2837656"/>
          </a:xfrm>
        </p:spPr>
        <p:txBody>
          <a:bodyPr>
            <a:normAutofit/>
          </a:bodyPr>
          <a:lstStyle/>
          <a:p>
            <a:pPr eaLnBrk="1" hangingPunct="1"/>
            <a:r>
              <a:rPr lang="nl-NL" altLang="nl-NL" sz="4600" b="1" dirty="0">
                <a:solidFill>
                  <a:srgbClr val="FFFFFF"/>
                </a:solidFill>
              </a:rPr>
              <a:t>NATUUR en techniek</a:t>
            </a:r>
          </a:p>
        </p:txBody>
      </p:sp>
      <p:sp>
        <p:nvSpPr>
          <p:cNvPr id="25612" name="Arc 256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03" name="Tijdelijke aanduiding voor inhoud 2"/>
          <p:cNvSpPr>
            <a:spLocks noGrp="1"/>
          </p:cNvSpPr>
          <p:nvPr>
            <p:ph idx="1"/>
          </p:nvPr>
        </p:nvSpPr>
        <p:spPr>
          <a:xfrm>
            <a:off x="4447308" y="591344"/>
            <a:ext cx="6906491" cy="5721773"/>
          </a:xfrm>
        </p:spPr>
        <p:txBody>
          <a:bodyPr anchor="ctr">
            <a:normAutofit/>
          </a:bodyPr>
          <a:lstStyle/>
          <a:p>
            <a:pPr eaLnBrk="1" hangingPunct="1">
              <a:buFont typeface="Wingdings" pitchFamily="2" charset="2"/>
              <a:buNone/>
            </a:pPr>
            <a:r>
              <a:rPr lang="nl-NL" altLang="nl-NL" b="1" dirty="0"/>
              <a:t>cijfers, machines, elektronica, chemie,</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regeltechniek, voertuigen, computers,</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landbouw, onderzoeken, laboratorium, </a:t>
            </a:r>
          </a:p>
          <a:p>
            <a:pPr eaLnBrk="1" hangingPunct="1">
              <a:buFont typeface="Wingdings" pitchFamily="2" charset="2"/>
              <a:buNone/>
            </a:pPr>
            <a:endParaRPr lang="nl-NL" altLang="nl-NL" b="1" dirty="0"/>
          </a:p>
          <a:p>
            <a:pPr eaLnBrk="1" hangingPunct="1">
              <a:buFont typeface="Wingdings" pitchFamily="2" charset="2"/>
              <a:buNone/>
            </a:pPr>
            <a:r>
              <a:rPr lang="nl-NL" altLang="nl-NL" b="1" dirty="0"/>
              <a:t>milieubescherming, adviseren</a:t>
            </a:r>
          </a:p>
        </p:txBody>
      </p:sp>
      <p:graphicFrame>
        <p:nvGraphicFramePr>
          <p:cNvPr id="3" name="Tijdelijke aanduiding voor inhoud 3">
            <a:extLst>
              <a:ext uri="{FF2B5EF4-FFF2-40B4-BE49-F238E27FC236}">
                <a16:creationId xmlns:a16="http://schemas.microsoft.com/office/drawing/2014/main" id="{6D80C566-C88C-34E4-1499-2A7776032DA3}"/>
              </a:ext>
            </a:extLst>
          </p:cNvPr>
          <p:cNvGraphicFramePr>
            <a:graphicFrameLocks/>
          </p:cNvGraphicFramePr>
          <p:nvPr>
            <p:extLst>
              <p:ext uri="{D42A27DB-BD31-4B8C-83A1-F6EECF244321}">
                <p14:modId xmlns:p14="http://schemas.microsoft.com/office/powerpoint/2010/main" val="3991950874"/>
              </p:ext>
            </p:extLst>
          </p:nvPr>
        </p:nvGraphicFramePr>
        <p:xfrm>
          <a:off x="337310" y="3689377"/>
          <a:ext cx="3551833" cy="1601645"/>
        </p:xfrm>
        <a:graphic>
          <a:graphicData uri="http://schemas.openxmlformats.org/drawingml/2006/table">
            <a:tbl>
              <a:tblPr firstRow="1" bandRow="1">
                <a:tableStyleId>{5C22544A-7EE6-4342-B048-85BDC9FD1C3A}</a:tableStyleId>
              </a:tblPr>
              <a:tblGrid>
                <a:gridCol w="3551833">
                  <a:extLst>
                    <a:ext uri="{9D8B030D-6E8A-4147-A177-3AD203B41FA5}">
                      <a16:colId xmlns:a16="http://schemas.microsoft.com/office/drawing/2014/main" val="20000"/>
                    </a:ext>
                  </a:extLst>
                </a:gridCol>
              </a:tblGrid>
              <a:tr h="412967">
                <a:tc>
                  <a:txBody>
                    <a:bodyPr/>
                    <a:lstStyle/>
                    <a:p>
                      <a:r>
                        <a:rPr lang="nl-NL" sz="2000" b="1" dirty="0"/>
                        <a:t>HBO</a:t>
                      </a:r>
                    </a:p>
                  </a:txBody>
                  <a:tcPr marL="104738" marR="104738" marT="45713" marB="45713"/>
                </a:tc>
                <a:extLst>
                  <a:ext uri="{0D108BD9-81ED-4DB2-BD59-A6C34878D82A}">
                    <a16:rowId xmlns:a16="http://schemas.microsoft.com/office/drawing/2014/main" val="10000"/>
                  </a:ext>
                </a:extLst>
              </a:tr>
              <a:tr h="356129">
                <a:tc>
                  <a:txBody>
                    <a:bodyPr/>
                    <a:lstStyle/>
                    <a:p>
                      <a:r>
                        <a:rPr lang="en-US" sz="2000" b="1" dirty="0" err="1"/>
                        <a:t>Techniek</a:t>
                      </a:r>
                      <a:endParaRPr lang="en-US" sz="2000" b="1" dirty="0"/>
                    </a:p>
                  </a:txBody>
                  <a:tcPr marL="104738" marR="104738" marT="45713" marB="45713"/>
                </a:tc>
                <a:extLst>
                  <a:ext uri="{0D108BD9-81ED-4DB2-BD59-A6C34878D82A}">
                    <a16:rowId xmlns:a16="http://schemas.microsoft.com/office/drawing/2014/main" val="10001"/>
                  </a:ext>
                </a:extLst>
              </a:tr>
              <a:tr h="35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t>Exact &amp; Informatica</a:t>
                      </a:r>
                    </a:p>
                  </a:txBody>
                  <a:tcPr marL="104738" marR="104738" marT="45713" marB="45713"/>
                </a:tc>
                <a:extLst>
                  <a:ext uri="{0D108BD9-81ED-4DB2-BD59-A6C34878D82A}">
                    <a16:rowId xmlns:a16="http://schemas.microsoft.com/office/drawing/2014/main" val="10002"/>
                  </a:ext>
                </a:extLst>
              </a:tr>
              <a:tr h="35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i="1" dirty="0"/>
                        <a:t>Aarde &amp; Milieu (Natuur)</a:t>
                      </a:r>
                    </a:p>
                  </a:txBody>
                  <a:tcPr marL="104738" marR="104738" marT="45713" marB="4571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48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BDD37E2B716340943865E148AD1D2B" ma:contentTypeVersion="17" ma:contentTypeDescription="Create a new document." ma:contentTypeScope="" ma:versionID="4effff3fe617bee093dc035a46dc746d">
  <xsd:schema xmlns:xsd="http://www.w3.org/2001/XMLSchema" xmlns:xs="http://www.w3.org/2001/XMLSchema" xmlns:p="http://schemas.microsoft.com/office/2006/metadata/properties" xmlns:ns3="15203e5a-c290-4e42-9fa1-355971c0d722" xmlns:ns4="d0395d9c-9e99-417c-849f-d7ea442b17e9" targetNamespace="http://schemas.microsoft.com/office/2006/metadata/properties" ma:root="true" ma:fieldsID="ba510c2b3721b1da1fee9fd64358b648" ns3:_="" ns4:_="">
    <xsd:import namespace="15203e5a-c290-4e42-9fa1-355971c0d722"/>
    <xsd:import namespace="d0395d9c-9e99-417c-849f-d7ea442b17e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03e5a-c290-4e42-9fa1-355971c0d72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395d9c-9e99-417c-849f-d7ea442b17e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5203e5a-c290-4e42-9fa1-355971c0d722" xsi:nil="true"/>
  </documentManagement>
</p:properties>
</file>

<file path=customXml/itemProps1.xml><?xml version="1.0" encoding="utf-8"?>
<ds:datastoreItem xmlns:ds="http://schemas.openxmlformats.org/officeDocument/2006/customXml" ds:itemID="{871DB203-5018-4D55-8BF5-CA82E52BA570}">
  <ds:schemaRefs>
    <ds:schemaRef ds:uri="http://schemas.microsoft.com/sharepoint/v3/contenttype/forms"/>
  </ds:schemaRefs>
</ds:datastoreItem>
</file>

<file path=customXml/itemProps2.xml><?xml version="1.0" encoding="utf-8"?>
<ds:datastoreItem xmlns:ds="http://schemas.openxmlformats.org/officeDocument/2006/customXml" ds:itemID="{007691F7-6686-40AC-A20B-0E9F185FC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03e5a-c290-4e42-9fa1-355971c0d722"/>
    <ds:schemaRef ds:uri="d0395d9c-9e99-417c-849f-d7ea442b1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B92302-02D1-4DDD-936C-5C89BBF87F93}">
  <ds:schemaRefs>
    <ds:schemaRef ds:uri="d0395d9c-9e99-417c-849f-d7ea442b17e9"/>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15203e5a-c290-4e42-9fa1-355971c0d72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2299</Words>
  <Application>Microsoft Office PowerPoint</Application>
  <PresentationFormat>Breedbeeld</PresentationFormat>
  <Paragraphs>497</Paragraphs>
  <Slides>37</Slides>
  <Notes>37</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37</vt:i4>
      </vt:variant>
    </vt:vector>
  </HeadingPairs>
  <TitlesOfParts>
    <vt:vector size="44" baseType="lpstr">
      <vt:lpstr>Arial</vt:lpstr>
      <vt:lpstr>Calibri</vt:lpstr>
      <vt:lpstr>Calibri Light</vt:lpstr>
      <vt:lpstr>DINPro</vt:lpstr>
      <vt:lpstr>Wingdings</vt:lpstr>
      <vt:lpstr>Office-thema</vt:lpstr>
      <vt:lpstr>1_Office-thema</vt:lpstr>
      <vt:lpstr>PowerPoint-presentatie</vt:lpstr>
      <vt:lpstr>Wie spreken en vanavond?</vt:lpstr>
      <vt:lpstr>Profielkeuze bovenbouw havo</vt:lpstr>
      <vt:lpstr>PowerPoint-presentatie</vt:lpstr>
      <vt:lpstr>PowerPoint-presentatie</vt:lpstr>
      <vt:lpstr>Loopbaandossier TL </vt:lpstr>
      <vt:lpstr>sectoren</vt:lpstr>
      <vt:lpstr>4 profielen</vt:lpstr>
      <vt:lpstr>NATUUR en techniek</vt:lpstr>
      <vt:lpstr>NATUUR en gezondheid</vt:lpstr>
      <vt:lpstr>economie en MAATSCHAPPIJ</vt:lpstr>
      <vt:lpstr>cultuur en MAATSCHAPPIJ</vt:lpstr>
      <vt:lpstr>Exameneisen</vt:lpstr>
      <vt:lpstr>en dan nu de profielkeuze:</vt:lpstr>
      <vt:lpstr>gemeenschappelijk deel</vt:lpstr>
      <vt:lpstr>belangrijk te weten:</vt:lpstr>
      <vt:lpstr>NATUUR</vt:lpstr>
      <vt:lpstr>verplichte profieldeelvakken</vt:lpstr>
      <vt:lpstr>profieldeelkeuzevak</vt:lpstr>
      <vt:lpstr>MAATSCHAPPIJ</vt:lpstr>
      <vt:lpstr>verplichte profieldeelvakken</vt:lpstr>
      <vt:lpstr>profieldeelkeuzevak(ken)</vt:lpstr>
      <vt:lpstr>vrij deel</vt:lpstr>
      <vt:lpstr>keuze-examenvak  natuur en techniek</vt:lpstr>
      <vt:lpstr>keuze-examenvak natuur en gezondheid</vt:lpstr>
      <vt:lpstr>keuze-examenvak economie en maatschappij</vt:lpstr>
      <vt:lpstr>keuze-examenvak cultuur en maatschappij</vt:lpstr>
      <vt:lpstr>Let op:</vt:lpstr>
      <vt:lpstr>Ook belangrijk:</vt:lpstr>
      <vt:lpstr>Eisen TL4 instromers:</vt:lpstr>
      <vt:lpstr>PowerPoint-presentatie</vt:lpstr>
      <vt:lpstr>Het geheel vrije deel</vt:lpstr>
      <vt:lpstr>keuze vastleggen</vt:lpstr>
      <vt:lpstr>vakkeninformatie halen:</vt:lpstr>
      <vt:lpstr>decanen</vt:lpstr>
      <vt:lpstr>heb je nog vragen ? </vt:lpstr>
      <vt:lpstr>Informatie over wiskunde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Dr.P Creatief communiceren</dc:creator>
  <cp:lastModifiedBy>B.M. Oostlander - Blokzijl</cp:lastModifiedBy>
  <cp:revision>102</cp:revision>
  <dcterms:created xsi:type="dcterms:W3CDTF">2017-05-29T10:29:24Z</dcterms:created>
  <dcterms:modified xsi:type="dcterms:W3CDTF">2024-01-07T15:11:40Z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0x01010045BDD37E2B716340943865E148AD1D2B</vt:lpwstr>
  </property>
</Properties>
</file>