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99" r:id="rId2"/>
    <p:sldId id="294" r:id="rId3"/>
    <p:sldId id="257" r:id="rId4"/>
    <p:sldId id="265" r:id="rId5"/>
    <p:sldId id="271" r:id="rId6"/>
    <p:sldId id="282" r:id="rId7"/>
    <p:sldId id="275" r:id="rId8"/>
    <p:sldId id="287" r:id="rId9"/>
    <p:sldId id="302" r:id="rId10"/>
    <p:sldId id="296" r:id="rId11"/>
    <p:sldId id="297" r:id="rId12"/>
    <p:sldId id="266" r:id="rId13"/>
    <p:sldId id="300" r:id="rId14"/>
    <p:sldId id="301" r:id="rId15"/>
    <p:sldId id="293" r:id="rId16"/>
    <p:sldId id="278" r:id="rId17"/>
    <p:sldId id="291" r:id="rId18"/>
    <p:sldId id="269" r:id="rId19"/>
    <p:sldId id="303" r:id="rId20"/>
    <p:sldId id="285" r:id="rId21"/>
    <p:sldId id="290" r:id="rId22"/>
    <p:sldId id="295" r:id="rId23"/>
    <p:sldId id="292" r:id="rId24"/>
    <p:sldId id="281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D36"/>
    <a:srgbClr val="F58123"/>
    <a:srgbClr val="B02F93"/>
    <a:srgbClr val="CF91C0"/>
    <a:srgbClr val="2D2757"/>
    <a:srgbClr val="483179"/>
    <a:srgbClr val="362868"/>
    <a:srgbClr val="A52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ACDBDD-F086-41C7-9570-84149729092B}" v="583" dt="2024-03-01T12:42:20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24"/>
    <p:restoredTop sz="94694"/>
  </p:normalViewPr>
  <p:slideViewPr>
    <p:cSldViewPr snapToGrid="0" snapToObjects="1">
      <p:cViewPr varScale="1">
        <p:scale>
          <a:sx n="71" d="100"/>
          <a:sy n="71" d="100"/>
        </p:scale>
        <p:origin x="82" y="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f, J.P." userId="c375c281-0caa-44be-9b4c-cb32cb5cfb62" providerId="ADAL" clId="{B8ACDBDD-F086-41C7-9570-84149729092B}"/>
    <pc:docChg chg="undo custSel addSld delSld modSld sldOrd">
      <pc:chgData name="Hof, J.P." userId="c375c281-0caa-44be-9b4c-cb32cb5cfb62" providerId="ADAL" clId="{B8ACDBDD-F086-41C7-9570-84149729092B}" dt="2024-03-01T12:42:20.688" v="1783"/>
      <pc:docMkLst>
        <pc:docMk/>
      </pc:docMkLst>
      <pc:sldChg chg="modSp mod modAnim">
        <pc:chgData name="Hof, J.P." userId="c375c281-0caa-44be-9b4c-cb32cb5cfb62" providerId="ADAL" clId="{B8ACDBDD-F086-41C7-9570-84149729092B}" dt="2024-03-01T11:59:08.430" v="468"/>
        <pc:sldMkLst>
          <pc:docMk/>
          <pc:sldMk cId="286501877" sldId="257"/>
        </pc:sldMkLst>
        <pc:spChg chg="mod">
          <ac:chgData name="Hof, J.P." userId="c375c281-0caa-44be-9b4c-cb32cb5cfb62" providerId="ADAL" clId="{B8ACDBDD-F086-41C7-9570-84149729092B}" dt="2024-03-01T11:58:29.611" v="467" actId="115"/>
          <ac:spMkLst>
            <pc:docMk/>
            <pc:sldMk cId="286501877" sldId="257"/>
            <ac:spMk id="3" creationId="{00000000-0000-0000-0000-000000000000}"/>
          </ac:spMkLst>
        </pc:spChg>
      </pc:sldChg>
      <pc:sldChg chg="modSp del mod ord">
        <pc:chgData name="Hof, J.P." userId="c375c281-0caa-44be-9b4c-cb32cb5cfb62" providerId="ADAL" clId="{B8ACDBDD-F086-41C7-9570-84149729092B}" dt="2024-03-01T12:35:59.682" v="1578" actId="2696"/>
        <pc:sldMkLst>
          <pc:docMk/>
          <pc:sldMk cId="2020496218" sldId="258"/>
        </pc:sldMkLst>
        <pc:spChg chg="mod">
          <ac:chgData name="Hof, J.P." userId="c375c281-0caa-44be-9b4c-cb32cb5cfb62" providerId="ADAL" clId="{B8ACDBDD-F086-41C7-9570-84149729092B}" dt="2024-02-27T14:34:32.185" v="135" actId="20577"/>
          <ac:spMkLst>
            <pc:docMk/>
            <pc:sldMk cId="2020496218" sldId="258"/>
            <ac:spMk id="8" creationId="{C8F388E6-96D3-AB40-96D5-2D1281BBB38A}"/>
          </ac:spMkLst>
        </pc:spChg>
      </pc:sldChg>
      <pc:sldChg chg="del">
        <pc:chgData name="Hof, J.P." userId="c375c281-0caa-44be-9b4c-cb32cb5cfb62" providerId="ADAL" clId="{B8ACDBDD-F086-41C7-9570-84149729092B}" dt="2024-02-27T14:47:07.311" v="173" actId="47"/>
        <pc:sldMkLst>
          <pc:docMk/>
          <pc:sldMk cId="1189085589" sldId="261"/>
        </pc:sldMkLst>
      </pc:sldChg>
      <pc:sldChg chg="modSp mod modAnim">
        <pc:chgData name="Hof, J.P." userId="c375c281-0caa-44be-9b4c-cb32cb5cfb62" providerId="ADAL" clId="{B8ACDBDD-F086-41C7-9570-84149729092B}" dt="2024-03-01T12:37:59.625" v="1743" actId="14100"/>
        <pc:sldMkLst>
          <pc:docMk/>
          <pc:sldMk cId="3610141720" sldId="266"/>
        </pc:sldMkLst>
        <pc:spChg chg="mod">
          <ac:chgData name="Hof, J.P." userId="c375c281-0caa-44be-9b4c-cb32cb5cfb62" providerId="ADAL" clId="{B8ACDBDD-F086-41C7-9570-84149729092B}" dt="2024-03-01T12:37:59.625" v="1743" actId="14100"/>
          <ac:spMkLst>
            <pc:docMk/>
            <pc:sldMk cId="3610141720" sldId="266"/>
            <ac:spMk id="3" creationId="{00000000-0000-0000-0000-000000000000}"/>
          </ac:spMkLst>
        </pc:spChg>
      </pc:sldChg>
      <pc:sldChg chg="addSp delSp modSp mod modAnim">
        <pc:chgData name="Hof, J.P." userId="c375c281-0caa-44be-9b4c-cb32cb5cfb62" providerId="ADAL" clId="{B8ACDBDD-F086-41C7-9570-84149729092B}" dt="2024-03-01T12:18:13.030" v="933" actId="27636"/>
        <pc:sldMkLst>
          <pc:docMk/>
          <pc:sldMk cId="2658425157" sldId="269"/>
        </pc:sldMkLst>
        <pc:spChg chg="mod">
          <ac:chgData name="Hof, J.P." userId="c375c281-0caa-44be-9b4c-cb32cb5cfb62" providerId="ADAL" clId="{B8ACDBDD-F086-41C7-9570-84149729092B}" dt="2024-03-01T12:18:13.030" v="933" actId="27636"/>
          <ac:spMkLst>
            <pc:docMk/>
            <pc:sldMk cId="2658425157" sldId="269"/>
            <ac:spMk id="3" creationId="{00000000-0000-0000-0000-000000000000}"/>
          </ac:spMkLst>
        </pc:spChg>
        <pc:spChg chg="add del mod">
          <ac:chgData name="Hof, J.P." userId="c375c281-0caa-44be-9b4c-cb32cb5cfb62" providerId="ADAL" clId="{B8ACDBDD-F086-41C7-9570-84149729092B}" dt="2024-03-01T12:14:05.433" v="712" actId="478"/>
          <ac:spMkLst>
            <pc:docMk/>
            <pc:sldMk cId="2658425157" sldId="269"/>
            <ac:spMk id="5" creationId="{F69D7727-2A39-0FA3-0DA1-CAFB6F70E539}"/>
          </ac:spMkLst>
        </pc:spChg>
        <pc:picChg chg="add mod modCrop">
          <ac:chgData name="Hof, J.P." userId="c375c281-0caa-44be-9b4c-cb32cb5cfb62" providerId="ADAL" clId="{B8ACDBDD-F086-41C7-9570-84149729092B}" dt="2024-02-27T14:58:24.905" v="466" actId="1076"/>
          <ac:picMkLst>
            <pc:docMk/>
            <pc:sldMk cId="2658425157" sldId="269"/>
            <ac:picMk id="7" creationId="{AB26DCD9-142E-DCAE-1340-19424441334E}"/>
          </ac:picMkLst>
        </pc:picChg>
      </pc:sldChg>
      <pc:sldChg chg="modSp del mod">
        <pc:chgData name="Hof, J.P." userId="c375c281-0caa-44be-9b4c-cb32cb5cfb62" providerId="ADAL" clId="{B8ACDBDD-F086-41C7-9570-84149729092B}" dt="2024-03-01T12:40:34.037" v="1756" actId="2696"/>
        <pc:sldMkLst>
          <pc:docMk/>
          <pc:sldMk cId="375150184" sldId="275"/>
        </pc:sldMkLst>
        <pc:spChg chg="mod">
          <ac:chgData name="Hof, J.P." userId="c375c281-0caa-44be-9b4c-cb32cb5cfb62" providerId="ADAL" clId="{B8ACDBDD-F086-41C7-9570-84149729092B}" dt="2024-03-01T12:23:15.363" v="1202" actId="20577"/>
          <ac:spMkLst>
            <pc:docMk/>
            <pc:sldMk cId="375150184" sldId="275"/>
            <ac:spMk id="3" creationId="{00000000-0000-0000-0000-000000000000}"/>
          </ac:spMkLst>
        </pc:spChg>
      </pc:sldChg>
      <pc:sldChg chg="add">
        <pc:chgData name="Hof, J.P." userId="c375c281-0caa-44be-9b4c-cb32cb5cfb62" providerId="ADAL" clId="{B8ACDBDD-F086-41C7-9570-84149729092B}" dt="2024-03-01T12:40:39.601" v="1757"/>
        <pc:sldMkLst>
          <pc:docMk/>
          <pc:sldMk cId="4173642674" sldId="275"/>
        </pc:sldMkLst>
      </pc:sldChg>
      <pc:sldChg chg="addSp modSp del mod">
        <pc:chgData name="Hof, J.P." userId="c375c281-0caa-44be-9b4c-cb32cb5cfb62" providerId="ADAL" clId="{B8ACDBDD-F086-41C7-9570-84149729092B}" dt="2024-03-01T12:34:50.111" v="1574" actId="47"/>
        <pc:sldMkLst>
          <pc:docMk/>
          <pc:sldMk cId="2256030960" sldId="277"/>
        </pc:sldMkLst>
        <pc:spChg chg="add mod">
          <ac:chgData name="Hof, J.P." userId="c375c281-0caa-44be-9b4c-cb32cb5cfb62" providerId="ADAL" clId="{B8ACDBDD-F086-41C7-9570-84149729092B}" dt="2024-02-27T14:45:15.136" v="169" actId="208"/>
          <ac:spMkLst>
            <pc:docMk/>
            <pc:sldMk cId="2256030960" sldId="277"/>
            <ac:spMk id="5" creationId="{BAEDE665-9B88-F46C-4C4C-A1BA6CFE1445}"/>
          </ac:spMkLst>
        </pc:spChg>
      </pc:sldChg>
      <pc:sldChg chg="modSp mod">
        <pc:chgData name="Hof, J.P." userId="c375c281-0caa-44be-9b4c-cb32cb5cfb62" providerId="ADAL" clId="{B8ACDBDD-F086-41C7-9570-84149729092B}" dt="2024-03-01T12:12:09.445" v="667" actId="20577"/>
        <pc:sldMkLst>
          <pc:docMk/>
          <pc:sldMk cId="2817061962" sldId="278"/>
        </pc:sldMkLst>
        <pc:spChg chg="mod">
          <ac:chgData name="Hof, J.P." userId="c375c281-0caa-44be-9b4c-cb32cb5cfb62" providerId="ADAL" clId="{B8ACDBDD-F086-41C7-9570-84149729092B}" dt="2024-03-01T12:12:09.445" v="667" actId="20577"/>
          <ac:spMkLst>
            <pc:docMk/>
            <pc:sldMk cId="2817061962" sldId="278"/>
            <ac:spMk id="3" creationId="{00000000-0000-0000-0000-000000000000}"/>
          </ac:spMkLst>
        </pc:spChg>
      </pc:sldChg>
      <pc:sldChg chg="modSp mod ord">
        <pc:chgData name="Hof, J.P." userId="c375c281-0caa-44be-9b4c-cb32cb5cfb62" providerId="ADAL" clId="{B8ACDBDD-F086-41C7-9570-84149729092B}" dt="2024-03-01T12:35:06.136" v="1577" actId="207"/>
        <pc:sldMkLst>
          <pc:docMk/>
          <pc:sldMk cId="1260802612" sldId="281"/>
        </pc:sldMkLst>
        <pc:spChg chg="mod">
          <ac:chgData name="Hof, J.P." userId="c375c281-0caa-44be-9b4c-cb32cb5cfb62" providerId="ADAL" clId="{B8ACDBDD-F086-41C7-9570-84149729092B}" dt="2024-03-01T12:34:57.249" v="1576" actId="20577"/>
          <ac:spMkLst>
            <pc:docMk/>
            <pc:sldMk cId="1260802612" sldId="281"/>
            <ac:spMk id="2" creationId="{00000000-0000-0000-0000-000000000000}"/>
          </ac:spMkLst>
        </pc:spChg>
        <pc:spChg chg="mod">
          <ac:chgData name="Hof, J.P." userId="c375c281-0caa-44be-9b4c-cb32cb5cfb62" providerId="ADAL" clId="{B8ACDBDD-F086-41C7-9570-84149729092B}" dt="2024-03-01T12:35:06.136" v="1577" actId="207"/>
          <ac:spMkLst>
            <pc:docMk/>
            <pc:sldMk cId="1260802612" sldId="281"/>
            <ac:spMk id="3" creationId="{00000000-0000-0000-0000-000000000000}"/>
          </ac:spMkLst>
        </pc:spChg>
        <pc:picChg chg="mod">
          <ac:chgData name="Hof, J.P." userId="c375c281-0caa-44be-9b4c-cb32cb5cfb62" providerId="ADAL" clId="{B8ACDBDD-F086-41C7-9570-84149729092B}" dt="2024-03-01T12:33:53.765" v="1551" actId="1076"/>
          <ac:picMkLst>
            <pc:docMk/>
            <pc:sldMk cId="1260802612" sldId="281"/>
            <ac:picMk id="4" creationId="{53C2BFD5-692F-9B44-B571-DE1FB7080470}"/>
          </ac:picMkLst>
        </pc:picChg>
      </pc:sldChg>
      <pc:sldChg chg="modSp add mod">
        <pc:chgData name="Hof, J.P." userId="c375c281-0caa-44be-9b4c-cb32cb5cfb62" providerId="ADAL" clId="{B8ACDBDD-F086-41C7-9570-84149729092B}" dt="2024-03-01T12:40:55.017" v="1781" actId="20577"/>
        <pc:sldMkLst>
          <pc:docMk/>
          <pc:sldMk cId="2810315130" sldId="282"/>
        </pc:sldMkLst>
        <pc:spChg chg="mod">
          <ac:chgData name="Hof, J.P." userId="c375c281-0caa-44be-9b4c-cb32cb5cfb62" providerId="ADAL" clId="{B8ACDBDD-F086-41C7-9570-84149729092B}" dt="2024-03-01T12:40:55.017" v="1781" actId="20577"/>
          <ac:spMkLst>
            <pc:docMk/>
            <pc:sldMk cId="2810315130" sldId="282"/>
            <ac:spMk id="3" creationId="{8A802865-3312-560E-32F0-C5F6772E8D78}"/>
          </ac:spMkLst>
        </pc:spChg>
      </pc:sldChg>
      <pc:sldChg chg="modSp del mod">
        <pc:chgData name="Hof, J.P." userId="c375c281-0caa-44be-9b4c-cb32cb5cfb62" providerId="ADAL" clId="{B8ACDBDD-F086-41C7-9570-84149729092B}" dt="2024-03-01T12:40:34.037" v="1756" actId="2696"/>
        <pc:sldMkLst>
          <pc:docMk/>
          <pc:sldMk cId="3866331098" sldId="282"/>
        </pc:sldMkLst>
        <pc:spChg chg="mod">
          <ac:chgData name="Hof, J.P." userId="c375c281-0caa-44be-9b4c-cb32cb5cfb62" providerId="ADAL" clId="{B8ACDBDD-F086-41C7-9570-84149729092B}" dt="2024-03-01T12:14:39.590" v="731" actId="20577"/>
          <ac:spMkLst>
            <pc:docMk/>
            <pc:sldMk cId="3866331098" sldId="282"/>
            <ac:spMk id="3" creationId="{00000000-0000-0000-0000-000000000000}"/>
          </ac:spMkLst>
        </pc:spChg>
      </pc:sldChg>
      <pc:sldChg chg="modSp mod ord">
        <pc:chgData name="Hof, J.P." userId="c375c281-0caa-44be-9b4c-cb32cb5cfb62" providerId="ADAL" clId="{B8ACDBDD-F086-41C7-9570-84149729092B}" dt="2024-03-01T12:40:08.194" v="1755"/>
        <pc:sldMkLst>
          <pc:docMk/>
          <pc:sldMk cId="1325166085" sldId="285"/>
        </pc:sldMkLst>
        <pc:spChg chg="mod">
          <ac:chgData name="Hof, J.P." userId="c375c281-0caa-44be-9b4c-cb32cb5cfb62" providerId="ADAL" clId="{B8ACDBDD-F086-41C7-9570-84149729092B}" dt="2024-02-27T14:55:09.350" v="393" actId="20577"/>
          <ac:spMkLst>
            <pc:docMk/>
            <pc:sldMk cId="1325166085" sldId="285"/>
            <ac:spMk id="3" creationId="{00000000-0000-0000-0000-000000000000}"/>
          </ac:spMkLst>
        </pc:spChg>
      </pc:sldChg>
      <pc:sldChg chg="modSp del mod">
        <pc:chgData name="Hof, J.P." userId="c375c281-0caa-44be-9b4c-cb32cb5cfb62" providerId="ADAL" clId="{B8ACDBDD-F086-41C7-9570-84149729092B}" dt="2024-03-01T12:42:15.660" v="1782" actId="2696"/>
        <pc:sldMkLst>
          <pc:docMk/>
          <pc:sldMk cId="1551672360" sldId="287"/>
        </pc:sldMkLst>
        <pc:spChg chg="mod">
          <ac:chgData name="Hof, J.P." userId="c375c281-0caa-44be-9b4c-cb32cb5cfb62" providerId="ADAL" clId="{B8ACDBDD-F086-41C7-9570-84149729092B}" dt="2024-03-01T12:12:58.594" v="697" actId="20577"/>
          <ac:spMkLst>
            <pc:docMk/>
            <pc:sldMk cId="1551672360" sldId="287"/>
            <ac:spMk id="3" creationId="{00000000-0000-0000-0000-000000000000}"/>
          </ac:spMkLst>
        </pc:spChg>
      </pc:sldChg>
      <pc:sldChg chg="add">
        <pc:chgData name="Hof, J.P." userId="c375c281-0caa-44be-9b4c-cb32cb5cfb62" providerId="ADAL" clId="{B8ACDBDD-F086-41C7-9570-84149729092B}" dt="2024-03-01T12:42:20.688" v="1783"/>
        <pc:sldMkLst>
          <pc:docMk/>
          <pc:sldMk cId="3933514249" sldId="287"/>
        </pc:sldMkLst>
      </pc:sldChg>
      <pc:sldChg chg="modSp mod">
        <pc:chgData name="Hof, J.P." userId="c375c281-0caa-44be-9b4c-cb32cb5cfb62" providerId="ADAL" clId="{B8ACDBDD-F086-41C7-9570-84149729092B}" dt="2024-02-27T14:36:28.870" v="151" actId="115"/>
        <pc:sldMkLst>
          <pc:docMk/>
          <pc:sldMk cId="3568003221" sldId="290"/>
        </pc:sldMkLst>
        <pc:spChg chg="mod">
          <ac:chgData name="Hof, J.P." userId="c375c281-0caa-44be-9b4c-cb32cb5cfb62" providerId="ADAL" clId="{B8ACDBDD-F086-41C7-9570-84149729092B}" dt="2024-02-27T14:36:28.870" v="151" actId="115"/>
          <ac:spMkLst>
            <pc:docMk/>
            <pc:sldMk cId="3568003221" sldId="290"/>
            <ac:spMk id="5" creationId="{08FF48FB-178B-3F1A-0E6A-E35700A4E5BE}"/>
          </ac:spMkLst>
        </pc:spChg>
      </pc:sldChg>
      <pc:sldChg chg="addSp delSp modSp mod">
        <pc:chgData name="Hof, J.P." userId="c375c281-0caa-44be-9b4c-cb32cb5cfb62" providerId="ADAL" clId="{B8ACDBDD-F086-41C7-9570-84149729092B}" dt="2024-03-01T12:11:46.797" v="666" actId="1076"/>
        <pc:sldMkLst>
          <pc:docMk/>
          <pc:sldMk cId="2490347223" sldId="291"/>
        </pc:sldMkLst>
        <pc:spChg chg="add del">
          <ac:chgData name="Hof, J.P." userId="c375c281-0caa-44be-9b4c-cb32cb5cfb62" providerId="ADAL" clId="{B8ACDBDD-F086-41C7-9570-84149729092B}" dt="2024-03-01T12:11:16.645" v="657"/>
          <ac:spMkLst>
            <pc:docMk/>
            <pc:sldMk cId="2490347223" sldId="291"/>
            <ac:spMk id="3" creationId="{00000000-0000-0000-0000-000000000000}"/>
          </ac:spMkLst>
        </pc:spChg>
        <pc:spChg chg="mod">
          <ac:chgData name="Hof, J.P." userId="c375c281-0caa-44be-9b4c-cb32cb5cfb62" providerId="ADAL" clId="{B8ACDBDD-F086-41C7-9570-84149729092B}" dt="2024-03-01T12:11:08.049" v="656"/>
          <ac:spMkLst>
            <pc:docMk/>
            <pc:sldMk cId="2490347223" sldId="291"/>
            <ac:spMk id="9" creationId="{4A843D77-BDA6-E6C3-D0B9-4F00FAA5FB1C}"/>
          </ac:spMkLst>
        </pc:spChg>
        <pc:picChg chg="mod">
          <ac:chgData name="Hof, J.P." userId="c375c281-0caa-44be-9b4c-cb32cb5cfb62" providerId="ADAL" clId="{B8ACDBDD-F086-41C7-9570-84149729092B}" dt="2024-03-01T12:11:03.616" v="654" actId="1076"/>
          <ac:picMkLst>
            <pc:docMk/>
            <pc:sldMk cId="2490347223" sldId="291"/>
            <ac:picMk id="4" creationId="{53C2BFD5-692F-9B44-B571-DE1FB7080470}"/>
          </ac:picMkLst>
        </pc:picChg>
        <pc:picChg chg="add mod">
          <ac:chgData name="Hof, J.P." userId="c375c281-0caa-44be-9b4c-cb32cb5cfb62" providerId="ADAL" clId="{B8ACDBDD-F086-41C7-9570-84149729092B}" dt="2024-03-01T12:11:08.049" v="656"/>
          <ac:picMkLst>
            <pc:docMk/>
            <pc:sldMk cId="2490347223" sldId="291"/>
            <ac:picMk id="6" creationId="{C35C79A6-9019-8918-7428-9B9F09628E23}"/>
          </ac:picMkLst>
        </pc:picChg>
        <pc:picChg chg="add mod modCrop">
          <ac:chgData name="Hof, J.P." userId="c375c281-0caa-44be-9b4c-cb32cb5cfb62" providerId="ADAL" clId="{B8ACDBDD-F086-41C7-9570-84149729092B}" dt="2024-03-01T12:11:46.797" v="666" actId="1076"/>
          <ac:picMkLst>
            <pc:docMk/>
            <pc:sldMk cId="2490347223" sldId="291"/>
            <ac:picMk id="8" creationId="{98715F73-B4A1-3F49-7BC8-7C24E2A9E3DC}"/>
          </ac:picMkLst>
        </pc:picChg>
        <pc:picChg chg="del">
          <ac:chgData name="Hof, J.P." userId="c375c281-0caa-44be-9b4c-cb32cb5cfb62" providerId="ADAL" clId="{B8ACDBDD-F086-41C7-9570-84149729092B}" dt="2024-03-01T12:09:38.414" v="604" actId="478"/>
          <ac:picMkLst>
            <pc:docMk/>
            <pc:sldMk cId="2490347223" sldId="291"/>
            <ac:picMk id="12" creationId="{01D8179B-38E5-3443-4490-E04254B7001F}"/>
          </ac:picMkLst>
        </pc:picChg>
      </pc:sldChg>
      <pc:sldChg chg="addSp delSp modSp mod">
        <pc:chgData name="Hof, J.P." userId="c375c281-0caa-44be-9b4c-cb32cb5cfb62" providerId="ADAL" clId="{B8ACDBDD-F086-41C7-9570-84149729092B}" dt="2024-02-27T14:38:43.841" v="162" actId="1076"/>
        <pc:sldMkLst>
          <pc:docMk/>
          <pc:sldMk cId="318969915" sldId="292"/>
        </pc:sldMkLst>
        <pc:spChg chg="add mod">
          <ac:chgData name="Hof, J.P." userId="c375c281-0caa-44be-9b4c-cb32cb5cfb62" providerId="ADAL" clId="{B8ACDBDD-F086-41C7-9570-84149729092B}" dt="2024-02-27T14:37:07.634" v="152" actId="478"/>
          <ac:spMkLst>
            <pc:docMk/>
            <pc:sldMk cId="318969915" sldId="292"/>
            <ac:spMk id="4" creationId="{F5B15136-AF6C-537C-A5DE-EBC7BADCD6E6}"/>
          </ac:spMkLst>
        </pc:spChg>
        <pc:picChg chg="del">
          <ac:chgData name="Hof, J.P." userId="c375c281-0caa-44be-9b4c-cb32cb5cfb62" providerId="ADAL" clId="{B8ACDBDD-F086-41C7-9570-84149729092B}" dt="2024-02-27T14:37:07.634" v="152" actId="478"/>
          <ac:picMkLst>
            <pc:docMk/>
            <pc:sldMk cId="318969915" sldId="292"/>
            <ac:picMk id="5" creationId="{E5116786-45AD-2CD3-CE63-BF4C6E1A46D8}"/>
          </ac:picMkLst>
        </pc:picChg>
        <pc:picChg chg="add mod modCrop">
          <ac:chgData name="Hof, J.P." userId="c375c281-0caa-44be-9b4c-cb32cb5cfb62" providerId="ADAL" clId="{B8ACDBDD-F086-41C7-9570-84149729092B}" dt="2024-02-27T14:38:01.139" v="157" actId="732"/>
          <ac:picMkLst>
            <pc:docMk/>
            <pc:sldMk cId="318969915" sldId="292"/>
            <ac:picMk id="7" creationId="{6573B716-77A8-E098-A471-AD7D1495FBDF}"/>
          </ac:picMkLst>
        </pc:picChg>
        <pc:picChg chg="add mod modCrop">
          <ac:chgData name="Hof, J.P." userId="c375c281-0caa-44be-9b4c-cb32cb5cfb62" providerId="ADAL" clId="{B8ACDBDD-F086-41C7-9570-84149729092B}" dt="2024-02-27T14:38:43.841" v="162" actId="1076"/>
          <ac:picMkLst>
            <pc:docMk/>
            <pc:sldMk cId="318969915" sldId="292"/>
            <ac:picMk id="9" creationId="{C8F21BEA-5B85-B766-BCAB-B90C5252BD41}"/>
          </ac:picMkLst>
        </pc:picChg>
      </pc:sldChg>
      <pc:sldChg chg="delSp modSp mod">
        <pc:chgData name="Hof, J.P." userId="c375c281-0caa-44be-9b4c-cb32cb5cfb62" providerId="ADAL" clId="{B8ACDBDD-F086-41C7-9570-84149729092B}" dt="2024-02-27T14:13:40.442" v="76" actId="207"/>
        <pc:sldMkLst>
          <pc:docMk/>
          <pc:sldMk cId="530801086" sldId="293"/>
        </pc:sldMkLst>
        <pc:spChg chg="mod">
          <ac:chgData name="Hof, J.P." userId="c375c281-0caa-44be-9b4c-cb32cb5cfb62" providerId="ADAL" clId="{B8ACDBDD-F086-41C7-9570-84149729092B}" dt="2024-02-27T14:13:40.442" v="76" actId="207"/>
          <ac:spMkLst>
            <pc:docMk/>
            <pc:sldMk cId="530801086" sldId="293"/>
            <ac:spMk id="3" creationId="{00000000-0000-0000-0000-000000000000}"/>
          </ac:spMkLst>
        </pc:spChg>
        <pc:spChg chg="del">
          <ac:chgData name="Hof, J.P." userId="c375c281-0caa-44be-9b4c-cb32cb5cfb62" providerId="ADAL" clId="{B8ACDBDD-F086-41C7-9570-84149729092B}" dt="2024-02-27T14:13:29.918" v="72" actId="478"/>
          <ac:spMkLst>
            <pc:docMk/>
            <pc:sldMk cId="530801086" sldId="293"/>
            <ac:spMk id="9" creationId="{4A843D77-BDA6-E6C3-D0B9-4F00FAA5FB1C}"/>
          </ac:spMkLst>
        </pc:spChg>
      </pc:sldChg>
      <pc:sldChg chg="addSp delSp modSp add del mod">
        <pc:chgData name="Hof, J.P." userId="c375c281-0caa-44be-9b4c-cb32cb5cfb62" providerId="ADAL" clId="{B8ACDBDD-F086-41C7-9570-84149729092B}" dt="2024-03-01T12:39:09.826" v="1752" actId="2696"/>
        <pc:sldMkLst>
          <pc:docMk/>
          <pc:sldMk cId="1050888691" sldId="296"/>
        </pc:sldMkLst>
        <pc:spChg chg="mod">
          <ac:chgData name="Hof, J.P." userId="c375c281-0caa-44be-9b4c-cb32cb5cfb62" providerId="ADAL" clId="{B8ACDBDD-F086-41C7-9570-84149729092B}" dt="2024-03-01T12:23:38.209" v="1203" actId="20577"/>
          <ac:spMkLst>
            <pc:docMk/>
            <pc:sldMk cId="1050888691" sldId="296"/>
            <ac:spMk id="2" creationId="{DA2B72BF-8F5D-F049-A5CF-D5C6725BF864}"/>
          </ac:spMkLst>
        </pc:spChg>
        <pc:spChg chg="add del mod">
          <ac:chgData name="Hof, J.P." userId="c375c281-0caa-44be-9b4c-cb32cb5cfb62" providerId="ADAL" clId="{B8ACDBDD-F086-41C7-9570-84149729092B}" dt="2024-02-27T14:31:14.403" v="82" actId="478"/>
          <ac:spMkLst>
            <pc:docMk/>
            <pc:sldMk cId="1050888691" sldId="296"/>
            <ac:spMk id="5" creationId="{416FE2F5-B50E-C633-1FB6-E074FA17E5F5}"/>
          </ac:spMkLst>
        </pc:spChg>
        <pc:spChg chg="del mod">
          <ac:chgData name="Hof, J.P." userId="c375c281-0caa-44be-9b4c-cb32cb5cfb62" providerId="ADAL" clId="{B8ACDBDD-F086-41C7-9570-84149729092B}" dt="2024-02-27T14:31:08.238" v="79" actId="478"/>
          <ac:spMkLst>
            <pc:docMk/>
            <pc:sldMk cId="1050888691" sldId="296"/>
            <ac:spMk id="8" creationId="{D9C7E7ED-2935-265E-E225-49615E28B840}"/>
          </ac:spMkLst>
        </pc:spChg>
        <pc:spChg chg="add mod">
          <ac:chgData name="Hof, J.P." userId="c375c281-0caa-44be-9b4c-cb32cb5cfb62" providerId="ADAL" clId="{B8ACDBDD-F086-41C7-9570-84149729092B}" dt="2024-02-27T14:32:49.092" v="108" actId="207"/>
          <ac:spMkLst>
            <pc:docMk/>
            <pc:sldMk cId="1050888691" sldId="296"/>
            <ac:spMk id="11" creationId="{D9725EB0-6527-D493-EA95-73FF5C9C2BB8}"/>
          </ac:spMkLst>
        </pc:spChg>
        <pc:picChg chg="add del">
          <ac:chgData name="Hof, J.P." userId="c375c281-0caa-44be-9b4c-cb32cb5cfb62" providerId="ADAL" clId="{B8ACDBDD-F086-41C7-9570-84149729092B}" dt="2024-02-27T14:31:10.865" v="81" actId="478"/>
          <ac:picMkLst>
            <pc:docMk/>
            <pc:sldMk cId="1050888691" sldId="296"/>
            <ac:picMk id="3" creationId="{2AD40676-9F2C-02F3-3D7E-2C6C35069100}"/>
          </ac:picMkLst>
        </pc:picChg>
        <pc:picChg chg="add del mod">
          <ac:chgData name="Hof, J.P." userId="c375c281-0caa-44be-9b4c-cb32cb5cfb62" providerId="ADAL" clId="{B8ACDBDD-F086-41C7-9570-84149729092B}" dt="2024-02-27T14:31:37.018" v="88" actId="478"/>
          <ac:picMkLst>
            <pc:docMk/>
            <pc:sldMk cId="1050888691" sldId="296"/>
            <ac:picMk id="7" creationId="{0ECB69DC-4F1F-EC1A-DE7D-614991F40992}"/>
          </ac:picMkLst>
        </pc:picChg>
        <pc:picChg chg="add mod">
          <ac:chgData name="Hof, J.P." userId="c375c281-0caa-44be-9b4c-cb32cb5cfb62" providerId="ADAL" clId="{B8ACDBDD-F086-41C7-9570-84149729092B}" dt="2024-02-27T14:32:07.044" v="91" actId="1076"/>
          <ac:picMkLst>
            <pc:docMk/>
            <pc:sldMk cId="1050888691" sldId="296"/>
            <ac:picMk id="10" creationId="{96247EF2-D767-817E-9EA2-F7196B5A6E1B}"/>
          </ac:picMkLst>
        </pc:picChg>
      </pc:sldChg>
      <pc:sldChg chg="add">
        <pc:chgData name="Hof, J.P." userId="c375c281-0caa-44be-9b4c-cb32cb5cfb62" providerId="ADAL" clId="{B8ACDBDD-F086-41C7-9570-84149729092B}" dt="2024-03-01T12:39:14.297" v="1753"/>
        <pc:sldMkLst>
          <pc:docMk/>
          <pc:sldMk cId="1172537528" sldId="296"/>
        </pc:sldMkLst>
      </pc:sldChg>
      <pc:sldChg chg="add">
        <pc:chgData name="Hof, J.P." userId="c375c281-0caa-44be-9b4c-cb32cb5cfb62" providerId="ADAL" clId="{B8ACDBDD-F086-41C7-9570-84149729092B}" dt="2024-03-01T12:39:14.297" v="1753"/>
        <pc:sldMkLst>
          <pc:docMk/>
          <pc:sldMk cId="2335603071" sldId="297"/>
        </pc:sldMkLst>
      </pc:sldChg>
      <pc:sldChg chg="addSp modSp add del mod">
        <pc:chgData name="Hof, J.P." userId="c375c281-0caa-44be-9b4c-cb32cb5cfb62" providerId="ADAL" clId="{B8ACDBDD-F086-41C7-9570-84149729092B}" dt="2024-03-01T12:39:09.826" v="1752" actId="2696"/>
        <pc:sldMkLst>
          <pc:docMk/>
          <pc:sldMk cId="3684550542" sldId="297"/>
        </pc:sldMkLst>
        <pc:spChg chg="mod">
          <ac:chgData name="Hof, J.P." userId="c375c281-0caa-44be-9b4c-cb32cb5cfb62" providerId="ADAL" clId="{B8ACDBDD-F086-41C7-9570-84149729092B}" dt="2024-03-01T12:23:48.510" v="1204" actId="20577"/>
          <ac:spMkLst>
            <pc:docMk/>
            <pc:sldMk cId="3684550542" sldId="297"/>
            <ac:spMk id="2" creationId="{857E9715-C46C-7C1A-C72F-00DA432E6250}"/>
          </ac:spMkLst>
        </pc:spChg>
        <pc:spChg chg="add mod">
          <ac:chgData name="Hof, J.P." userId="c375c281-0caa-44be-9b4c-cb32cb5cfb62" providerId="ADAL" clId="{B8ACDBDD-F086-41C7-9570-84149729092B}" dt="2024-02-27T14:33:03.216" v="110" actId="20577"/>
          <ac:spMkLst>
            <pc:docMk/>
            <pc:sldMk cId="3684550542" sldId="297"/>
            <ac:spMk id="4" creationId="{17339EC8-786E-416A-2CCC-589731628860}"/>
          </ac:spMkLst>
        </pc:spChg>
        <pc:picChg chg="mod">
          <ac:chgData name="Hof, J.P." userId="c375c281-0caa-44be-9b4c-cb32cb5cfb62" providerId="ADAL" clId="{B8ACDBDD-F086-41C7-9570-84149729092B}" dt="2024-02-27T14:33:21.118" v="112" actId="1076"/>
          <ac:picMkLst>
            <pc:docMk/>
            <pc:sldMk cId="3684550542" sldId="297"/>
            <ac:picMk id="7" creationId="{E36B3EB4-80B6-042A-9145-BB76D82C57FA}"/>
          </ac:picMkLst>
        </pc:picChg>
      </pc:sldChg>
      <pc:sldChg chg="new del">
        <pc:chgData name="Hof, J.P." userId="c375c281-0caa-44be-9b4c-cb32cb5cfb62" providerId="ADAL" clId="{B8ACDBDD-F086-41C7-9570-84149729092B}" dt="2024-02-27T14:47:04.636" v="172" actId="47"/>
        <pc:sldMkLst>
          <pc:docMk/>
          <pc:sldMk cId="3577454360" sldId="298"/>
        </pc:sldMkLst>
      </pc:sldChg>
      <pc:sldChg chg="modSp add mod">
        <pc:chgData name="Hof, J.P." userId="c375c281-0caa-44be-9b4c-cb32cb5cfb62" providerId="ADAL" clId="{B8ACDBDD-F086-41C7-9570-84149729092B}" dt="2024-02-27T14:47:27.233" v="202" actId="1076"/>
        <pc:sldMkLst>
          <pc:docMk/>
          <pc:sldMk cId="3088982186" sldId="299"/>
        </pc:sldMkLst>
        <pc:spChg chg="mod">
          <ac:chgData name="Hof, J.P." userId="c375c281-0caa-44be-9b4c-cb32cb5cfb62" providerId="ADAL" clId="{B8ACDBDD-F086-41C7-9570-84149729092B}" dt="2024-02-27T14:47:27.233" v="202" actId="1076"/>
          <ac:spMkLst>
            <pc:docMk/>
            <pc:sldMk cId="3088982186" sldId="299"/>
            <ac:spMk id="6" creationId="{CBC5A0E7-421E-564B-AB47-16313BAAADE9}"/>
          </ac:spMkLst>
        </pc:spChg>
        <pc:picChg chg="mod">
          <ac:chgData name="Hof, J.P." userId="c375c281-0caa-44be-9b4c-cb32cb5cfb62" providerId="ADAL" clId="{B8ACDBDD-F086-41C7-9570-84149729092B}" dt="2024-02-27T14:47:21.078" v="201" actId="1076"/>
          <ac:picMkLst>
            <pc:docMk/>
            <pc:sldMk cId="3088982186" sldId="299"/>
            <ac:picMk id="3" creationId="{48CF2693-4C16-C248-AB7B-997EBC8704C1}"/>
          </ac:picMkLst>
        </pc:picChg>
      </pc:sldChg>
      <pc:sldChg chg="addSp modSp add mod modAnim">
        <pc:chgData name="Hof, J.P." userId="c375c281-0caa-44be-9b4c-cb32cb5cfb62" providerId="ADAL" clId="{B8ACDBDD-F086-41C7-9570-84149729092B}" dt="2024-03-01T12:37:09.089" v="1723" actId="20577"/>
        <pc:sldMkLst>
          <pc:docMk/>
          <pc:sldMk cId="1129513903" sldId="300"/>
        </pc:sldMkLst>
        <pc:spChg chg="mod">
          <ac:chgData name="Hof, J.P." userId="c375c281-0caa-44be-9b4c-cb32cb5cfb62" providerId="ADAL" clId="{B8ACDBDD-F086-41C7-9570-84149729092B}" dt="2024-03-01T12:37:09.089" v="1723" actId="20577"/>
          <ac:spMkLst>
            <pc:docMk/>
            <pc:sldMk cId="1129513903" sldId="300"/>
            <ac:spMk id="3" creationId="{E4B40850-3396-BDF4-06CB-26254928ABFC}"/>
          </ac:spMkLst>
        </pc:spChg>
        <pc:spChg chg="add mod">
          <ac:chgData name="Hof, J.P." userId="c375c281-0caa-44be-9b4c-cb32cb5cfb62" providerId="ADAL" clId="{B8ACDBDD-F086-41C7-9570-84149729092B}" dt="2024-03-01T12:36:57.948" v="1703" actId="1076"/>
          <ac:spMkLst>
            <pc:docMk/>
            <pc:sldMk cId="1129513903" sldId="300"/>
            <ac:spMk id="5" creationId="{03616062-A2CE-6863-5440-03BA0EA149A1}"/>
          </ac:spMkLst>
        </pc:spChg>
        <pc:picChg chg="add mod">
          <ac:chgData name="Hof, J.P." userId="c375c281-0caa-44be-9b4c-cb32cb5cfb62" providerId="ADAL" clId="{B8ACDBDD-F086-41C7-9570-84149729092B}" dt="2024-03-01T12:26:09.214" v="1205"/>
          <ac:picMkLst>
            <pc:docMk/>
            <pc:sldMk cId="1129513903" sldId="300"/>
            <ac:picMk id="7" creationId="{56B521E1-5C6D-0898-45CE-56B61D557617}"/>
          </ac:picMkLst>
        </pc:picChg>
      </pc:sldChg>
      <pc:sldChg chg="addSp delSp modSp add mod modAnim">
        <pc:chgData name="Hof, J.P." userId="c375c281-0caa-44be-9b4c-cb32cb5cfb62" providerId="ADAL" clId="{B8ACDBDD-F086-41C7-9570-84149729092B}" dt="2024-03-01T12:28:41.880" v="1419" actId="20577"/>
        <pc:sldMkLst>
          <pc:docMk/>
          <pc:sldMk cId="1166368118" sldId="301"/>
        </pc:sldMkLst>
        <pc:spChg chg="mod">
          <ac:chgData name="Hof, J.P." userId="c375c281-0caa-44be-9b4c-cb32cb5cfb62" providerId="ADAL" clId="{B8ACDBDD-F086-41C7-9570-84149729092B}" dt="2024-03-01T12:26:57.311" v="1218" actId="20577"/>
          <ac:spMkLst>
            <pc:docMk/>
            <pc:sldMk cId="1166368118" sldId="301"/>
            <ac:spMk id="2" creationId="{04E3DF5A-747F-E7EE-5934-95F0BD84F9AD}"/>
          </ac:spMkLst>
        </pc:spChg>
        <pc:spChg chg="del">
          <ac:chgData name="Hof, J.P." userId="c375c281-0caa-44be-9b4c-cb32cb5cfb62" providerId="ADAL" clId="{B8ACDBDD-F086-41C7-9570-84149729092B}" dt="2024-03-01T12:26:46.285" v="1207" actId="478"/>
          <ac:spMkLst>
            <pc:docMk/>
            <pc:sldMk cId="1166368118" sldId="301"/>
            <ac:spMk id="3" creationId="{0A981C28-74A2-07BA-FAAF-00F443690AA9}"/>
          </ac:spMkLst>
        </pc:spChg>
        <pc:spChg chg="del">
          <ac:chgData name="Hof, J.P." userId="c375c281-0caa-44be-9b4c-cb32cb5cfb62" providerId="ADAL" clId="{B8ACDBDD-F086-41C7-9570-84149729092B}" dt="2024-03-01T12:26:52.706" v="1209" actId="478"/>
          <ac:spMkLst>
            <pc:docMk/>
            <pc:sldMk cId="1166368118" sldId="301"/>
            <ac:spMk id="5" creationId="{A64831A4-E0CB-CF19-4C73-8BBCE289630C}"/>
          </ac:spMkLst>
        </pc:spChg>
        <pc:spChg chg="add del mod">
          <ac:chgData name="Hof, J.P." userId="c375c281-0caa-44be-9b4c-cb32cb5cfb62" providerId="ADAL" clId="{B8ACDBDD-F086-41C7-9570-84149729092B}" dt="2024-03-01T12:26:49.897" v="1208" actId="478"/>
          <ac:spMkLst>
            <pc:docMk/>
            <pc:sldMk cId="1166368118" sldId="301"/>
            <ac:spMk id="7" creationId="{6B78AA0B-C10D-E654-7DAA-27B9FDD950D2}"/>
          </ac:spMkLst>
        </pc:spChg>
        <pc:spChg chg="add mod">
          <ac:chgData name="Hof, J.P." userId="c375c281-0caa-44be-9b4c-cb32cb5cfb62" providerId="ADAL" clId="{B8ACDBDD-F086-41C7-9570-84149729092B}" dt="2024-03-01T12:28:41.880" v="1419" actId="20577"/>
          <ac:spMkLst>
            <pc:docMk/>
            <pc:sldMk cId="1166368118" sldId="301"/>
            <ac:spMk id="10" creationId="{D3B8ED0D-7C61-5173-9346-467C635EBDC6}"/>
          </ac:spMkLst>
        </pc:spChg>
        <pc:picChg chg="add mod">
          <ac:chgData name="Hof, J.P." userId="c375c281-0caa-44be-9b4c-cb32cb5cfb62" providerId="ADAL" clId="{B8ACDBDD-F086-41C7-9570-84149729092B}" dt="2024-03-01T12:27:10.170" v="1223" actId="1076"/>
          <ac:picMkLst>
            <pc:docMk/>
            <pc:sldMk cId="1166368118" sldId="301"/>
            <ac:picMk id="9" creationId="{2EE81A1E-FF13-1465-CF16-ADAD73AC403E}"/>
          </ac:picMkLst>
        </pc:picChg>
      </pc:sldChg>
      <pc:sldChg chg="modSp add mod ord">
        <pc:chgData name="Hof, J.P." userId="c375c281-0caa-44be-9b4c-cb32cb5cfb62" providerId="ADAL" clId="{B8ACDBDD-F086-41C7-9570-84149729092B}" dt="2024-03-01T12:38:23.253" v="1747" actId="400"/>
        <pc:sldMkLst>
          <pc:docMk/>
          <pc:sldMk cId="1939490543" sldId="302"/>
        </pc:sldMkLst>
        <pc:spChg chg="mod">
          <ac:chgData name="Hof, J.P." userId="c375c281-0caa-44be-9b4c-cb32cb5cfb62" providerId="ADAL" clId="{B8ACDBDD-F086-41C7-9570-84149729092B}" dt="2024-03-01T12:38:23.253" v="1747" actId="400"/>
          <ac:spMkLst>
            <pc:docMk/>
            <pc:sldMk cId="1939490543" sldId="302"/>
            <ac:spMk id="6" creationId="{337D537F-D768-87B2-2158-CCFAC20E33A7}"/>
          </ac:spMkLst>
        </pc:spChg>
      </pc:sldChg>
      <pc:sldChg chg="add del">
        <pc:chgData name="Hof, J.P." userId="c375c281-0caa-44be-9b4c-cb32cb5cfb62" providerId="ADAL" clId="{B8ACDBDD-F086-41C7-9570-84149729092B}" dt="2024-03-01T12:38:29.651" v="1749" actId="2696"/>
        <pc:sldMkLst>
          <pc:docMk/>
          <pc:sldMk cId="266265911" sldId="303"/>
        </pc:sldMkLst>
      </pc:sldChg>
      <pc:sldChg chg="modSp add mod">
        <pc:chgData name="Hof, J.P." userId="c375c281-0caa-44be-9b4c-cb32cb5cfb62" providerId="ADAL" clId="{B8ACDBDD-F086-41C7-9570-84149729092B}" dt="2024-03-01T12:39:05.247" v="1751" actId="400"/>
        <pc:sldMkLst>
          <pc:docMk/>
          <pc:sldMk cId="1082511526" sldId="303"/>
        </pc:sldMkLst>
        <pc:spChg chg="mod">
          <ac:chgData name="Hof, J.P." userId="c375c281-0caa-44be-9b4c-cb32cb5cfb62" providerId="ADAL" clId="{B8ACDBDD-F086-41C7-9570-84149729092B}" dt="2024-03-01T12:39:05.247" v="1751" actId="400"/>
          <ac:spMkLst>
            <pc:docMk/>
            <pc:sldMk cId="1082511526" sldId="303"/>
            <ac:spMk id="6" creationId="{DD1A40B3-EC3C-D6AE-EA3A-971858AFC1F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2E57B-5FE8-C54D-893C-1C66EDEDF762}" type="datetimeFigureOut">
              <a:rPr lang="nl-NL" smtClean="0"/>
              <a:t>1-3-2024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BEB22-F22F-A34B-B82D-25668A87C6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889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BEB22-F22F-A34B-B82D-25668A87C61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3907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BEB22-F22F-A34B-B82D-25668A87C61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2282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680E1-30D5-5EBC-17EC-3F929AAF5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E1B232D-034A-8227-F356-3D76BB775B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A7E5B98-4E16-EFE1-8D66-6285928F82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44EA285-B521-639B-0F7B-8C6BD536B7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BEB22-F22F-A34B-B82D-25668A87C61F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9806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2CDD3-6E4F-9688-9A4D-1AA7636C3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C83F4EC-32C5-230A-0A8D-F94DF0215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B835BE8-828A-284A-C701-43DE63398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5CF6B6-418B-D13E-54AC-46C702FB9F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BEB22-F22F-A34B-B82D-25668A87C61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034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235E8-99F9-DD4F-737D-101B8C3B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2003C86-30CC-1B3E-2FEA-D865B8059E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9210244-ACFA-BDFC-B14D-6306E5B05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8A249B2-EAD5-DBB0-AE95-C54F103938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BEB22-F22F-A34B-B82D-25668A87C61F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7774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6DA88-4C17-0ED2-91D9-1A9522FE0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05CE4DD-BF86-E029-B8D3-E7DF1C112A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9189B9A-4228-B01C-7EAC-F519BA930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779963-FB02-1022-C492-7CC5B65AD6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BEB22-F22F-A34B-B82D-25668A87C61F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7870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1-3-2024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430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1-3-2024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68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1-3-2024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80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1-3-2024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415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1-3-2024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8562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1-3-2024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627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1-3-2024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327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1-3-2024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1-3-2024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19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1-3-2024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377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739E-E346-E641-9B33-BB9BA1D68ECD}" type="datetimeFigureOut">
              <a:rPr lang="nl-NL" smtClean="0"/>
              <a:t>1-3-2024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195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A739E-E346-E641-9B33-BB9BA1D68ECD}" type="datetimeFigureOut">
              <a:rPr lang="nl-NL" smtClean="0"/>
              <a:t>1-3-2024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0FF45-3BC8-E14E-81AE-BD98285A26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291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raktijkhavo@csvvg.e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ze.nl/nld/studiekeuze/hulp-bij-je-profielwerkstuk/profielwerkstuk/organisatie/profielwerkstuk/profielwerkstuk-maken-7-stappen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xamenoverzicht.nl/examen-informatie/algemeen/profielwerkstuk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615324" y="3415250"/>
            <a:ext cx="67130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Hier komt de titel van de presentatie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8CF2693-4C16-C248-AB7B-997EBC870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BC5A0E7-421E-564B-AB47-16313BAAADE9}"/>
              </a:ext>
            </a:extLst>
          </p:cNvPr>
          <p:cNvSpPr txBox="1"/>
          <p:nvPr/>
        </p:nvSpPr>
        <p:spPr>
          <a:xfrm>
            <a:off x="1346735" y="504850"/>
            <a:ext cx="9212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Voorlichting profielwerkstuk</a:t>
            </a:r>
            <a:br>
              <a:rPr lang="nl-NL" sz="5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Verdana" panose="020B0604030504040204" pitchFamily="34" charset="0"/>
                <a:cs typeface="Arial" charset="0"/>
              </a:rPr>
            </a:br>
            <a:r>
              <a:rPr lang="nl-NL" sz="5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				HAVO</a:t>
            </a:r>
          </a:p>
          <a:p>
            <a:endParaRPr lang="en-US" sz="5000" b="1" dirty="0">
              <a:solidFill>
                <a:schemeClr val="bg1"/>
              </a:solidFill>
              <a:latin typeface="Arial" charset="0"/>
              <a:ea typeface="Verdana" panose="020B0604030504040204" pitchFamily="34" charset="0"/>
              <a:cs typeface="Arial" charset="0"/>
            </a:endParaRPr>
          </a:p>
          <a:p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		</a:t>
            </a:r>
            <a:endParaRPr lang="nl-NL" sz="5000" b="1" dirty="0">
              <a:solidFill>
                <a:schemeClr val="bg1"/>
              </a:solidFill>
              <a:latin typeface="Arial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2" name="Picture 1" descr="How Many Hours per Day Should I Study? - The Productive Engineer">
            <a:extLst>
              <a:ext uri="{FF2B5EF4-FFF2-40B4-BE49-F238E27FC236}">
                <a16:creationId xmlns:a16="http://schemas.microsoft.com/office/drawing/2014/main" id="{CFEF0B6A-D3C5-0CE6-9FAB-AA1F3DD2F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2" b="12979"/>
          <a:stretch/>
        </p:blipFill>
        <p:spPr bwMode="auto">
          <a:xfrm>
            <a:off x="1797878" y="2841719"/>
            <a:ext cx="8309819" cy="3847642"/>
          </a:xfrm>
          <a:custGeom>
            <a:avLst/>
            <a:gdLst>
              <a:gd name="connsiteX0" fmla="*/ 749922 w 6451853"/>
              <a:gd name="connsiteY0" fmla="*/ 536310 h 2987360"/>
              <a:gd name="connsiteX1" fmla="*/ 749922 w 6451853"/>
              <a:gd name="connsiteY1" fmla="*/ 1270200 h 2987360"/>
              <a:gd name="connsiteX2" fmla="*/ 805142 w 6451853"/>
              <a:gd name="connsiteY2" fmla="*/ 1271981 h 2987360"/>
              <a:gd name="connsiteX3" fmla="*/ 948536 w 6451853"/>
              <a:gd name="connsiteY3" fmla="*/ 1221214 h 2987360"/>
              <a:gd name="connsiteX4" fmla="*/ 988614 w 6451853"/>
              <a:gd name="connsiteY4" fmla="*/ 1010132 h 2987360"/>
              <a:gd name="connsiteX5" fmla="*/ 988614 w 6451853"/>
              <a:gd name="connsiteY5" fmla="*/ 773221 h 2987360"/>
              <a:gd name="connsiteX6" fmla="*/ 942301 w 6451853"/>
              <a:gd name="connsiteY6" fmla="*/ 580842 h 2987360"/>
              <a:gd name="connsiteX7" fmla="*/ 749922 w 6451853"/>
              <a:gd name="connsiteY7" fmla="*/ 536310 h 2987360"/>
              <a:gd name="connsiteX8" fmla="*/ 1679172 w 6451853"/>
              <a:gd name="connsiteY8" fmla="*/ 42893 h 2987360"/>
              <a:gd name="connsiteX9" fmla="*/ 2407718 w 6451853"/>
              <a:gd name="connsiteY9" fmla="*/ 42893 h 2987360"/>
              <a:gd name="connsiteX10" fmla="*/ 2486958 w 6451853"/>
              <a:gd name="connsiteY10" fmla="*/ 1049125 h 2987360"/>
              <a:gd name="connsiteX11" fmla="*/ 2563581 w 6451853"/>
              <a:gd name="connsiteY11" fmla="*/ 2021902 h 2987360"/>
              <a:gd name="connsiteX12" fmla="*/ 2770934 w 6451853"/>
              <a:gd name="connsiteY12" fmla="*/ 42893 h 2987360"/>
              <a:gd name="connsiteX13" fmla="*/ 3549662 w 6451853"/>
              <a:gd name="connsiteY13" fmla="*/ 42893 h 2987360"/>
              <a:gd name="connsiteX14" fmla="*/ 3631462 w 6451853"/>
              <a:gd name="connsiteY14" fmla="*/ 994100 h 2987360"/>
              <a:gd name="connsiteX15" fmla="*/ 3714292 w 6451853"/>
              <a:gd name="connsiteY15" fmla="*/ 2091373 h 2987360"/>
              <a:gd name="connsiteX16" fmla="*/ 3923593 w 6451853"/>
              <a:gd name="connsiteY16" fmla="*/ 42893 h 2987360"/>
              <a:gd name="connsiteX17" fmla="*/ 4652140 w 6451853"/>
              <a:gd name="connsiteY17" fmla="*/ 42893 h 2987360"/>
              <a:gd name="connsiteX18" fmla="*/ 4318232 w 6451853"/>
              <a:gd name="connsiteY18" fmla="*/ 2926796 h 2987360"/>
              <a:gd name="connsiteX19" fmla="*/ 3381943 w 6451853"/>
              <a:gd name="connsiteY19" fmla="*/ 2926796 h 2987360"/>
              <a:gd name="connsiteX20" fmla="*/ 3154968 w 6451853"/>
              <a:gd name="connsiteY20" fmla="*/ 1414484 h 2987360"/>
              <a:gd name="connsiteX21" fmla="*/ 2945806 w 6451853"/>
              <a:gd name="connsiteY21" fmla="*/ 2926796 h 2987360"/>
              <a:gd name="connsiteX22" fmla="*/ 2014861 w 6451853"/>
              <a:gd name="connsiteY22" fmla="*/ 2926796 h 2987360"/>
              <a:gd name="connsiteX23" fmla="*/ 0 w 6451853"/>
              <a:gd name="connsiteY23" fmla="*/ 42893 h 2987360"/>
              <a:gd name="connsiteX24" fmla="*/ 755266 w 6451853"/>
              <a:gd name="connsiteY24" fmla="*/ 42893 h 2987360"/>
              <a:gd name="connsiteX25" fmla="*/ 1226416 w 6451853"/>
              <a:gd name="connsiteY25" fmla="*/ 90988 h 2987360"/>
              <a:gd name="connsiteX26" fmla="*/ 1474015 w 6451853"/>
              <a:gd name="connsiteY26" fmla="*/ 229928 h 2987360"/>
              <a:gd name="connsiteX27" fmla="*/ 1586236 w 6451853"/>
              <a:gd name="connsiteY27" fmla="*/ 449917 h 2987360"/>
              <a:gd name="connsiteX28" fmla="*/ 1615627 w 6451853"/>
              <a:gd name="connsiteY28" fmla="*/ 849816 h 2987360"/>
              <a:gd name="connsiteX29" fmla="*/ 1615627 w 6451853"/>
              <a:gd name="connsiteY29" fmla="*/ 1100977 h 2987360"/>
              <a:gd name="connsiteX30" fmla="*/ 1558626 w 6451853"/>
              <a:gd name="connsiteY30" fmla="*/ 1503548 h 2987360"/>
              <a:gd name="connsiteX31" fmla="*/ 1349325 w 6451853"/>
              <a:gd name="connsiteY31" fmla="*/ 1697708 h 2987360"/>
              <a:gd name="connsiteX32" fmla="*/ 951207 w 6451853"/>
              <a:gd name="connsiteY32" fmla="*/ 1765397 h 2987360"/>
              <a:gd name="connsiteX33" fmla="*/ 749922 w 6451853"/>
              <a:gd name="connsiteY33" fmla="*/ 1765397 h 2987360"/>
              <a:gd name="connsiteX34" fmla="*/ 749922 w 6451853"/>
              <a:gd name="connsiteY34" fmla="*/ 2926796 h 2987360"/>
              <a:gd name="connsiteX35" fmla="*/ 0 w 6451853"/>
              <a:gd name="connsiteY35" fmla="*/ 2926796 h 2987360"/>
              <a:gd name="connsiteX36" fmla="*/ 5333533 w 6451853"/>
              <a:gd name="connsiteY36" fmla="*/ 0 h 2987360"/>
              <a:gd name="connsiteX37" fmla="*/ 5779320 w 6451853"/>
              <a:gd name="connsiteY37" fmla="*/ 0 h 2987360"/>
              <a:gd name="connsiteX38" fmla="*/ 5822836 w 6451853"/>
              <a:gd name="connsiteY38" fmla="*/ 5932 h 2987360"/>
              <a:gd name="connsiteX39" fmla="*/ 6050173 w 6451853"/>
              <a:gd name="connsiteY39" fmla="*/ 76738 h 2987360"/>
              <a:gd name="connsiteX40" fmla="*/ 6322709 w 6451853"/>
              <a:gd name="connsiteY40" fmla="*/ 314539 h 2987360"/>
              <a:gd name="connsiteX41" fmla="*/ 6389507 w 6451853"/>
              <a:gd name="connsiteY41" fmla="*/ 801721 h 2987360"/>
              <a:gd name="connsiteX42" fmla="*/ 6389507 w 6451853"/>
              <a:gd name="connsiteY42" fmla="*/ 915724 h 2987360"/>
              <a:gd name="connsiteX43" fmla="*/ 5693025 w 6451853"/>
              <a:gd name="connsiteY43" fmla="*/ 915724 h 2987360"/>
              <a:gd name="connsiteX44" fmla="*/ 5693025 w 6451853"/>
              <a:gd name="connsiteY44" fmla="*/ 701969 h 2987360"/>
              <a:gd name="connsiteX45" fmla="*/ 5666305 w 6451853"/>
              <a:gd name="connsiteY45" fmla="*/ 511372 h 2987360"/>
              <a:gd name="connsiteX46" fmla="*/ 5577241 w 6451853"/>
              <a:gd name="connsiteY46" fmla="*/ 470402 h 2987360"/>
              <a:gd name="connsiteX47" fmla="*/ 5474817 w 6451853"/>
              <a:gd name="connsiteY47" fmla="*/ 525664 h 2987360"/>
              <a:gd name="connsiteX48" fmla="*/ 5440082 w 6451853"/>
              <a:gd name="connsiteY48" fmla="*/ 693230 h 2987360"/>
              <a:gd name="connsiteX49" fmla="*/ 5479131 w 6451853"/>
              <a:gd name="connsiteY49" fmla="*/ 910686 h 2987360"/>
              <a:gd name="connsiteX50" fmla="*/ 5691049 w 6451853"/>
              <a:gd name="connsiteY50" fmla="*/ 1087005 h 2987360"/>
              <a:gd name="connsiteX51" fmla="*/ 6321819 w 6451853"/>
              <a:gd name="connsiteY51" fmla="*/ 1574800 h 2987360"/>
              <a:gd name="connsiteX52" fmla="*/ 6451853 w 6451853"/>
              <a:gd name="connsiteY52" fmla="*/ 2189343 h 2987360"/>
              <a:gd name="connsiteX53" fmla="*/ 6379711 w 6451853"/>
              <a:gd name="connsiteY53" fmla="*/ 2643571 h 2987360"/>
              <a:gd name="connsiteX54" fmla="*/ 6100939 w 6451853"/>
              <a:gd name="connsiteY54" fmla="*/ 2888498 h 2987360"/>
              <a:gd name="connsiteX55" fmla="*/ 5619992 w 6451853"/>
              <a:gd name="connsiteY55" fmla="*/ 2987360 h 2987360"/>
              <a:gd name="connsiteX56" fmla="*/ 5106091 w 6451853"/>
              <a:gd name="connsiteY56" fmla="*/ 2873357 h 2987360"/>
              <a:gd name="connsiteX57" fmla="*/ 4827320 w 6451853"/>
              <a:gd name="connsiteY57" fmla="*/ 2583008 h 2987360"/>
              <a:gd name="connsiteX58" fmla="*/ 4761412 w 6451853"/>
              <a:gd name="connsiteY58" fmla="*/ 2082466 h 2987360"/>
              <a:gd name="connsiteX59" fmla="*/ 4761412 w 6451853"/>
              <a:gd name="connsiteY59" fmla="*/ 1893650 h 2987360"/>
              <a:gd name="connsiteX60" fmla="*/ 5457895 w 6451853"/>
              <a:gd name="connsiteY60" fmla="*/ 1893650 h 2987360"/>
              <a:gd name="connsiteX61" fmla="*/ 5457895 w 6451853"/>
              <a:gd name="connsiteY61" fmla="*/ 2244563 h 2987360"/>
              <a:gd name="connsiteX62" fmla="*/ 5487286 w 6451853"/>
              <a:gd name="connsiteY62" fmla="*/ 2452974 h 2987360"/>
              <a:gd name="connsiteX63" fmla="*/ 5591491 w 6451853"/>
              <a:gd name="connsiteY63" fmla="*/ 2499287 h 2987360"/>
              <a:gd name="connsiteX64" fmla="*/ 5702821 w 6451853"/>
              <a:gd name="connsiteY64" fmla="*/ 2440505 h 2987360"/>
              <a:gd name="connsiteX65" fmla="*/ 5739338 w 6451853"/>
              <a:gd name="connsiteY65" fmla="*/ 2265939 h 2987360"/>
              <a:gd name="connsiteX66" fmla="*/ 5669868 w 6451853"/>
              <a:gd name="connsiteY66" fmla="*/ 1932838 h 2987360"/>
              <a:gd name="connsiteX67" fmla="*/ 5318955 w 6451853"/>
              <a:gd name="connsiteY67" fmla="*/ 1670989 h 2987360"/>
              <a:gd name="connsiteX68" fmla="*/ 4948447 w 6451853"/>
              <a:gd name="connsiteY68" fmla="*/ 1402015 h 2987360"/>
              <a:gd name="connsiteX69" fmla="*/ 4797928 w 6451853"/>
              <a:gd name="connsiteY69" fmla="*/ 1170448 h 2987360"/>
              <a:gd name="connsiteX70" fmla="*/ 4738255 w 6451853"/>
              <a:gd name="connsiteY70" fmla="*/ 792815 h 2987360"/>
              <a:gd name="connsiteX71" fmla="*/ 4822866 w 6451853"/>
              <a:gd name="connsiteY71" fmla="*/ 308305 h 2987360"/>
              <a:gd name="connsiteX72" fmla="*/ 5096294 w 6451853"/>
              <a:gd name="connsiteY72" fmla="*/ 68722 h 2987360"/>
              <a:gd name="connsiteX73" fmla="*/ 5304704 w 6451853"/>
              <a:gd name="connsiteY73" fmla="*/ 3928 h 298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6451853" h="2987360">
                <a:moveTo>
                  <a:pt x="749922" y="536310"/>
                </a:moveTo>
                <a:lnTo>
                  <a:pt x="749922" y="1270200"/>
                </a:lnTo>
                <a:cubicBezTo>
                  <a:pt x="771297" y="1271387"/>
                  <a:pt x="789704" y="1271981"/>
                  <a:pt x="805142" y="1271981"/>
                </a:cubicBezTo>
                <a:cubicBezTo>
                  <a:pt x="874018" y="1271981"/>
                  <a:pt x="921816" y="1255059"/>
                  <a:pt x="948536" y="1221214"/>
                </a:cubicBezTo>
                <a:cubicBezTo>
                  <a:pt x="975255" y="1187370"/>
                  <a:pt x="988614" y="1117009"/>
                  <a:pt x="988614" y="1010132"/>
                </a:cubicBezTo>
                <a:lnTo>
                  <a:pt x="988614" y="773221"/>
                </a:lnTo>
                <a:cubicBezTo>
                  <a:pt x="988614" y="674656"/>
                  <a:pt x="973177" y="610530"/>
                  <a:pt x="942301" y="580842"/>
                </a:cubicBezTo>
                <a:cubicBezTo>
                  <a:pt x="911425" y="551154"/>
                  <a:pt x="847299" y="536310"/>
                  <a:pt x="749922" y="536310"/>
                </a:cubicBezTo>
                <a:close/>
                <a:moveTo>
                  <a:pt x="1679172" y="42893"/>
                </a:moveTo>
                <a:lnTo>
                  <a:pt x="2407718" y="42893"/>
                </a:lnTo>
                <a:lnTo>
                  <a:pt x="2486958" y="1049125"/>
                </a:lnTo>
                <a:lnTo>
                  <a:pt x="2563581" y="2021902"/>
                </a:lnTo>
                <a:cubicBezTo>
                  <a:pt x="2591246" y="1518485"/>
                  <a:pt x="2660364" y="858815"/>
                  <a:pt x="2770934" y="42893"/>
                </a:cubicBezTo>
                <a:lnTo>
                  <a:pt x="3549662" y="42893"/>
                </a:lnTo>
                <a:cubicBezTo>
                  <a:pt x="3560016" y="127226"/>
                  <a:pt x="3587283" y="444295"/>
                  <a:pt x="3631462" y="994100"/>
                </a:cubicBezTo>
                <a:lnTo>
                  <a:pt x="3714292" y="2091373"/>
                </a:lnTo>
                <a:cubicBezTo>
                  <a:pt x="3756951" y="1393275"/>
                  <a:pt x="3826717" y="710449"/>
                  <a:pt x="3923593" y="42893"/>
                </a:cubicBezTo>
                <a:lnTo>
                  <a:pt x="4652140" y="42893"/>
                </a:lnTo>
                <a:lnTo>
                  <a:pt x="4318232" y="2926796"/>
                </a:lnTo>
                <a:lnTo>
                  <a:pt x="3381943" y="2926796"/>
                </a:lnTo>
                <a:cubicBezTo>
                  <a:pt x="3296237" y="2483720"/>
                  <a:pt x="3220579" y="1979615"/>
                  <a:pt x="3154968" y="1414484"/>
                </a:cubicBezTo>
                <a:cubicBezTo>
                  <a:pt x="3125057" y="1656794"/>
                  <a:pt x="3055336" y="2160899"/>
                  <a:pt x="2945806" y="2926796"/>
                </a:cubicBezTo>
                <a:lnTo>
                  <a:pt x="2014861" y="2926796"/>
                </a:lnTo>
                <a:close/>
                <a:moveTo>
                  <a:pt x="0" y="42893"/>
                </a:moveTo>
                <a:lnTo>
                  <a:pt x="755266" y="42893"/>
                </a:lnTo>
                <a:cubicBezTo>
                  <a:pt x="959520" y="42893"/>
                  <a:pt x="1116570" y="58925"/>
                  <a:pt x="1226416" y="90988"/>
                </a:cubicBezTo>
                <a:cubicBezTo>
                  <a:pt x="1336262" y="123051"/>
                  <a:pt x="1418795" y="169364"/>
                  <a:pt x="1474015" y="229928"/>
                </a:cubicBezTo>
                <a:cubicBezTo>
                  <a:pt x="1529235" y="290492"/>
                  <a:pt x="1566642" y="363822"/>
                  <a:pt x="1586236" y="449917"/>
                </a:cubicBezTo>
                <a:cubicBezTo>
                  <a:pt x="1605830" y="536013"/>
                  <a:pt x="1615627" y="669312"/>
                  <a:pt x="1615627" y="849816"/>
                </a:cubicBezTo>
                <a:lnTo>
                  <a:pt x="1615627" y="1100977"/>
                </a:lnTo>
                <a:cubicBezTo>
                  <a:pt x="1615627" y="1285044"/>
                  <a:pt x="1596627" y="1419234"/>
                  <a:pt x="1558626" y="1503548"/>
                </a:cubicBezTo>
                <a:cubicBezTo>
                  <a:pt x="1520625" y="1587862"/>
                  <a:pt x="1450858" y="1652583"/>
                  <a:pt x="1349325" y="1697708"/>
                </a:cubicBezTo>
                <a:cubicBezTo>
                  <a:pt x="1247792" y="1742834"/>
                  <a:pt x="1115086" y="1765397"/>
                  <a:pt x="951207" y="1765397"/>
                </a:cubicBezTo>
                <a:lnTo>
                  <a:pt x="749922" y="1765397"/>
                </a:lnTo>
                <a:lnTo>
                  <a:pt x="749922" y="2926796"/>
                </a:lnTo>
                <a:lnTo>
                  <a:pt x="0" y="2926796"/>
                </a:lnTo>
                <a:close/>
                <a:moveTo>
                  <a:pt x="5333533" y="0"/>
                </a:moveTo>
                <a:lnTo>
                  <a:pt x="5779320" y="0"/>
                </a:lnTo>
                <a:lnTo>
                  <a:pt x="5822836" y="5932"/>
                </a:lnTo>
                <a:cubicBezTo>
                  <a:pt x="5905814" y="21666"/>
                  <a:pt x="5981593" y="45268"/>
                  <a:pt x="6050173" y="76738"/>
                </a:cubicBezTo>
                <a:cubicBezTo>
                  <a:pt x="6187331" y="139676"/>
                  <a:pt x="6278177" y="218944"/>
                  <a:pt x="6322709" y="314539"/>
                </a:cubicBezTo>
                <a:cubicBezTo>
                  <a:pt x="6367241" y="410135"/>
                  <a:pt x="6389507" y="572529"/>
                  <a:pt x="6389507" y="801721"/>
                </a:cubicBezTo>
                <a:lnTo>
                  <a:pt x="6389507" y="915724"/>
                </a:lnTo>
                <a:lnTo>
                  <a:pt x="5693025" y="915724"/>
                </a:lnTo>
                <a:lnTo>
                  <a:pt x="5693025" y="701969"/>
                </a:lnTo>
                <a:cubicBezTo>
                  <a:pt x="5693024" y="602217"/>
                  <a:pt x="5684117" y="538685"/>
                  <a:pt x="5666305" y="511372"/>
                </a:cubicBezTo>
                <a:cubicBezTo>
                  <a:pt x="5648492" y="484059"/>
                  <a:pt x="5618804" y="470402"/>
                  <a:pt x="5577241" y="470402"/>
                </a:cubicBezTo>
                <a:cubicBezTo>
                  <a:pt x="5532115" y="470402"/>
                  <a:pt x="5497973" y="488823"/>
                  <a:pt x="5474817" y="525664"/>
                </a:cubicBezTo>
                <a:cubicBezTo>
                  <a:pt x="5451660" y="562505"/>
                  <a:pt x="5440082" y="618360"/>
                  <a:pt x="5440082" y="693230"/>
                </a:cubicBezTo>
                <a:cubicBezTo>
                  <a:pt x="5440082" y="789475"/>
                  <a:pt x="5453098" y="861960"/>
                  <a:pt x="5479131" y="910686"/>
                </a:cubicBezTo>
                <a:cubicBezTo>
                  <a:pt x="5503995" y="959412"/>
                  <a:pt x="5574634" y="1018185"/>
                  <a:pt x="5691049" y="1087005"/>
                </a:cubicBezTo>
                <a:cubicBezTo>
                  <a:pt x="6024873" y="1285137"/>
                  <a:pt x="6235129" y="1447735"/>
                  <a:pt x="6321819" y="1574800"/>
                </a:cubicBezTo>
                <a:cubicBezTo>
                  <a:pt x="6408507" y="1701865"/>
                  <a:pt x="6451852" y="1906713"/>
                  <a:pt x="6451853" y="2189343"/>
                </a:cubicBezTo>
                <a:cubicBezTo>
                  <a:pt x="6451852" y="2394785"/>
                  <a:pt x="6427805" y="2546195"/>
                  <a:pt x="6379711" y="2643571"/>
                </a:cubicBezTo>
                <a:cubicBezTo>
                  <a:pt x="6331615" y="2740949"/>
                  <a:pt x="6238692" y="2822591"/>
                  <a:pt x="6100939" y="2888498"/>
                </a:cubicBezTo>
                <a:cubicBezTo>
                  <a:pt x="5963186" y="2954406"/>
                  <a:pt x="5802870" y="2987360"/>
                  <a:pt x="5619992" y="2987360"/>
                </a:cubicBezTo>
                <a:cubicBezTo>
                  <a:pt x="5419300" y="2987360"/>
                  <a:pt x="5248000" y="2949359"/>
                  <a:pt x="5106091" y="2873357"/>
                </a:cubicBezTo>
                <a:cubicBezTo>
                  <a:pt x="4964182" y="2797356"/>
                  <a:pt x="4871258" y="2700573"/>
                  <a:pt x="4827320" y="2583008"/>
                </a:cubicBezTo>
                <a:cubicBezTo>
                  <a:pt x="4783381" y="2465443"/>
                  <a:pt x="4761411" y="2298596"/>
                  <a:pt x="4761412" y="2082466"/>
                </a:cubicBezTo>
                <a:lnTo>
                  <a:pt x="4761412" y="1893650"/>
                </a:lnTo>
                <a:lnTo>
                  <a:pt x="5457895" y="1893650"/>
                </a:lnTo>
                <a:lnTo>
                  <a:pt x="5457895" y="2244563"/>
                </a:lnTo>
                <a:cubicBezTo>
                  <a:pt x="5457894" y="2352628"/>
                  <a:pt x="5467691" y="2422098"/>
                  <a:pt x="5487286" y="2452974"/>
                </a:cubicBezTo>
                <a:cubicBezTo>
                  <a:pt x="5506879" y="2483849"/>
                  <a:pt x="5541615" y="2499288"/>
                  <a:pt x="5591491" y="2499287"/>
                </a:cubicBezTo>
                <a:cubicBezTo>
                  <a:pt x="5641367" y="2499288"/>
                  <a:pt x="5678477" y="2479693"/>
                  <a:pt x="5702821" y="2440505"/>
                </a:cubicBezTo>
                <a:cubicBezTo>
                  <a:pt x="5727165" y="2401316"/>
                  <a:pt x="5739337" y="2343128"/>
                  <a:pt x="5739338" y="2265939"/>
                </a:cubicBezTo>
                <a:cubicBezTo>
                  <a:pt x="5739337" y="2096123"/>
                  <a:pt x="5716181" y="1985089"/>
                  <a:pt x="5669868" y="1932838"/>
                </a:cubicBezTo>
                <a:cubicBezTo>
                  <a:pt x="5622367" y="1880587"/>
                  <a:pt x="5505396" y="1793304"/>
                  <a:pt x="5318955" y="1670989"/>
                </a:cubicBezTo>
                <a:cubicBezTo>
                  <a:pt x="5132513" y="1547487"/>
                  <a:pt x="5009010" y="1457829"/>
                  <a:pt x="4948447" y="1402015"/>
                </a:cubicBezTo>
                <a:cubicBezTo>
                  <a:pt x="4887883" y="1346201"/>
                  <a:pt x="4837710" y="1269012"/>
                  <a:pt x="4797928" y="1170448"/>
                </a:cubicBezTo>
                <a:cubicBezTo>
                  <a:pt x="4758146" y="1071883"/>
                  <a:pt x="4738255" y="946005"/>
                  <a:pt x="4738255" y="792815"/>
                </a:cubicBezTo>
                <a:cubicBezTo>
                  <a:pt x="4738255" y="571935"/>
                  <a:pt x="4766459" y="410432"/>
                  <a:pt x="4822866" y="308305"/>
                </a:cubicBezTo>
                <a:cubicBezTo>
                  <a:pt x="4879273" y="206178"/>
                  <a:pt x="4970416" y="126317"/>
                  <a:pt x="5096294" y="68722"/>
                </a:cubicBezTo>
                <a:cubicBezTo>
                  <a:pt x="5159232" y="39924"/>
                  <a:pt x="5228702" y="18326"/>
                  <a:pt x="5304704" y="392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982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E4475-983A-4CC0-C8BD-E6CD7E645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444F635-D11A-BFB1-4B88-B221CE8B2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10D9A7E-8EEB-8718-66CA-CF5A6332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45" y="14753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ga je in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9AD6C53-9201-1EC1-44DF-2E819FC13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13" y="1236811"/>
            <a:ext cx="10555173" cy="5363323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3F95E4B8-373D-203F-E1F3-712FE55AD5F4}"/>
              </a:ext>
            </a:extLst>
          </p:cNvPr>
          <p:cNvSpPr/>
          <p:nvPr/>
        </p:nvSpPr>
        <p:spPr>
          <a:xfrm>
            <a:off x="818413" y="1236811"/>
            <a:ext cx="2367847" cy="761671"/>
          </a:xfrm>
          <a:prstGeom prst="rect">
            <a:avLst/>
          </a:prstGeom>
          <a:solidFill>
            <a:srgbClr val="B02F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HAVO 4</a:t>
            </a:r>
            <a:endParaRPr lang="nl-NL" sz="4000" b="1" dirty="0"/>
          </a:p>
        </p:txBody>
      </p:sp>
    </p:spTree>
    <p:extLst>
      <p:ext uri="{BB962C8B-B14F-4D97-AF65-F5344CB8AC3E}">
        <p14:creationId xmlns:p14="http://schemas.microsoft.com/office/powerpoint/2010/main" val="1172537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A39B5-F1F2-E936-B8DD-13FB9FAFD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5CF5FFB-A8D2-2B95-97C9-9EF756C4A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145DA4-F1DB-4A64-36EE-26632BC9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45" y="14753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ga je in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09844FB-450B-9F43-BB49-3D21C12C7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13" y="1243995"/>
            <a:ext cx="10389157" cy="5317725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DABD2CD8-DE6C-4AA9-5373-018B2F22C726}"/>
              </a:ext>
            </a:extLst>
          </p:cNvPr>
          <p:cNvSpPr/>
          <p:nvPr/>
        </p:nvSpPr>
        <p:spPr>
          <a:xfrm>
            <a:off x="818413" y="1236811"/>
            <a:ext cx="2367847" cy="761671"/>
          </a:xfrm>
          <a:prstGeom prst="rect">
            <a:avLst/>
          </a:prstGeom>
          <a:solidFill>
            <a:srgbClr val="B02F9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HAVO 5</a:t>
            </a:r>
            <a:endParaRPr lang="nl-NL" sz="4000" b="1" dirty="0"/>
          </a:p>
        </p:txBody>
      </p:sp>
    </p:spTree>
    <p:extLst>
      <p:ext uri="{BB962C8B-B14F-4D97-AF65-F5344CB8AC3E}">
        <p14:creationId xmlns:p14="http://schemas.microsoft.com/office/powerpoint/2010/main" val="2335603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txBody>
          <a:bodyPr/>
          <a:lstStyle/>
          <a:p>
            <a:r>
              <a:rPr lang="nl-NL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Wat moet je doen?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0155" y="1592132"/>
            <a:ext cx="11091134" cy="4900743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charset="0"/>
              <a:buChar char="•"/>
            </a:pPr>
            <a:endParaRPr lang="en-GB" baseline="30000" dirty="0"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 err="1">
                <a:ea typeface="Arial" charset="0"/>
                <a:cs typeface="Arial" charset="0"/>
              </a:rPr>
              <a:t>Groepjes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vormen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en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vak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kiezen</a:t>
            </a:r>
            <a:endParaRPr lang="en-GB" sz="5400" b="1" baseline="30000" dirty="0"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 err="1">
                <a:ea typeface="Arial" charset="0"/>
                <a:cs typeface="Arial" charset="0"/>
              </a:rPr>
              <a:t>Aanwezig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zijn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bij</a:t>
            </a:r>
            <a:r>
              <a:rPr lang="en-GB" sz="5400" b="1" baseline="30000" dirty="0">
                <a:ea typeface="Arial" charset="0"/>
                <a:cs typeface="Arial" charset="0"/>
              </a:rPr>
              <a:t> de </a:t>
            </a:r>
            <a:r>
              <a:rPr lang="en-GB" sz="5400" b="1" baseline="30000" dirty="0" err="1">
                <a:ea typeface="Arial" charset="0"/>
                <a:cs typeface="Arial" charset="0"/>
              </a:rPr>
              <a:t>presentatiemiddag</a:t>
            </a:r>
            <a:r>
              <a:rPr lang="en-GB" sz="5400" b="1" baseline="30000" dirty="0">
                <a:ea typeface="Arial" charset="0"/>
                <a:cs typeface="Arial" charset="0"/>
              </a:rPr>
              <a:t> van </a:t>
            </a:r>
            <a:r>
              <a:rPr lang="en-GB" sz="5400" b="1" baseline="30000" dirty="0" err="1">
                <a:ea typeface="Arial" charset="0"/>
                <a:cs typeface="Arial" charset="0"/>
              </a:rPr>
              <a:t>Havo</a:t>
            </a:r>
            <a:r>
              <a:rPr lang="en-GB" sz="5400" b="1" baseline="30000" dirty="0">
                <a:ea typeface="Arial" charset="0"/>
                <a:cs typeface="Arial" charset="0"/>
              </a:rPr>
              <a:t> 5 (3 </a:t>
            </a:r>
            <a:r>
              <a:rPr lang="en-GB" sz="5400" b="1" baseline="30000" dirty="0" err="1">
                <a:ea typeface="Arial" charset="0"/>
                <a:cs typeface="Arial" charset="0"/>
              </a:rPr>
              <a:t>april</a:t>
            </a:r>
            <a:r>
              <a:rPr lang="en-GB" sz="5400" b="1" baseline="30000" dirty="0">
                <a:ea typeface="Arial" charset="0"/>
                <a:cs typeface="Arial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>
                <a:ea typeface="Arial" charset="0"/>
                <a:cs typeface="Arial" charset="0"/>
              </a:rPr>
              <a:t>2 workshops </a:t>
            </a:r>
            <a:r>
              <a:rPr lang="en-GB" sz="5400" b="1" baseline="30000" dirty="0" err="1">
                <a:ea typeface="Arial" charset="0"/>
                <a:cs typeface="Arial" charset="0"/>
              </a:rPr>
              <a:t>volgen</a:t>
            </a:r>
            <a:endParaRPr lang="en-GB" sz="5400" b="1" baseline="30000" dirty="0"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 err="1">
                <a:ea typeface="Arial" charset="0"/>
                <a:cs typeface="Arial" charset="0"/>
              </a:rPr>
              <a:t>Organisatie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vinden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en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onderwerp</a:t>
            </a:r>
            <a:r>
              <a:rPr lang="en-GB" sz="5400" b="1" baseline="30000" dirty="0">
                <a:ea typeface="Arial" charset="0"/>
                <a:cs typeface="Arial" charset="0"/>
              </a:rPr>
              <a:t> + </a:t>
            </a:r>
            <a:r>
              <a:rPr lang="en-GB" sz="5400" b="1" baseline="30000" dirty="0" err="1">
                <a:ea typeface="Arial" charset="0"/>
                <a:cs typeface="Arial" charset="0"/>
              </a:rPr>
              <a:t>praktijkdeel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bepalen</a:t>
            </a:r>
            <a:endParaRPr lang="en-GB" sz="5400" b="1" baseline="30000" dirty="0"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 err="1">
                <a:ea typeface="Arial" charset="0"/>
                <a:cs typeface="Arial" charset="0"/>
              </a:rPr>
              <a:t>Hoofd</a:t>
            </a:r>
            <a:r>
              <a:rPr lang="en-GB" sz="5400" b="1" baseline="30000" dirty="0">
                <a:ea typeface="Arial" charset="0"/>
                <a:cs typeface="Arial" charset="0"/>
              </a:rPr>
              <a:t>- </a:t>
            </a:r>
            <a:r>
              <a:rPr lang="en-GB" sz="5400" b="1" baseline="30000" dirty="0" err="1">
                <a:ea typeface="Arial" charset="0"/>
                <a:cs typeface="Arial" charset="0"/>
              </a:rPr>
              <a:t>en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deelvragen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formuleren</a:t>
            </a:r>
            <a:endParaRPr lang="en-GB" sz="5400" b="1" baseline="30000" dirty="0"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>
                <a:ea typeface="Arial" charset="0"/>
                <a:cs typeface="Arial" charset="0"/>
              </a:rPr>
              <a:t>Plan van </a:t>
            </a:r>
            <a:r>
              <a:rPr lang="en-GB" sz="5400" b="1" baseline="30000" dirty="0" err="1">
                <a:ea typeface="Arial" charset="0"/>
                <a:cs typeface="Arial" charset="0"/>
              </a:rPr>
              <a:t>aanpak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maken</a:t>
            </a:r>
            <a:endParaRPr lang="en-GB" sz="5400" b="1" baseline="30000" dirty="0"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 err="1">
                <a:ea typeface="Arial" charset="0"/>
                <a:cs typeface="Arial" charset="0"/>
              </a:rPr>
              <a:t>Bronnen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zoeken</a:t>
            </a:r>
            <a:r>
              <a:rPr lang="en-GB" sz="5400" b="1" baseline="30000" dirty="0">
                <a:ea typeface="Arial" charset="0"/>
                <a:cs typeface="Arial" charset="0"/>
              </a:rPr>
              <a:t> + </a:t>
            </a:r>
            <a:r>
              <a:rPr lang="en-GB" sz="5400" b="1" baseline="30000" dirty="0" err="1">
                <a:ea typeface="Arial" charset="0"/>
                <a:cs typeface="Arial" charset="0"/>
              </a:rPr>
              <a:t>verwerken</a:t>
            </a:r>
            <a:endParaRPr lang="en-GB" sz="5400" b="1" baseline="30000" dirty="0"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>
                <a:ea typeface="Arial" charset="0"/>
                <a:cs typeface="Arial" charset="0"/>
              </a:rPr>
              <a:t>Eigen </a:t>
            </a:r>
            <a:r>
              <a:rPr lang="en-GB" sz="5400" b="1" baseline="30000" dirty="0" err="1">
                <a:ea typeface="Arial" charset="0"/>
                <a:cs typeface="Arial" charset="0"/>
              </a:rPr>
              <a:t>onderzoek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schrijven</a:t>
            </a:r>
            <a:endParaRPr lang="en-GB" sz="5400" b="1" baseline="30000" dirty="0"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 err="1">
                <a:ea typeface="Arial" charset="0"/>
                <a:cs typeface="Arial" charset="0"/>
              </a:rPr>
              <a:t>Logboek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bijhouden</a:t>
            </a:r>
            <a:endParaRPr lang="en-GB" sz="5400" b="1" baseline="30000" dirty="0"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 err="1">
                <a:ea typeface="Arial" charset="0"/>
                <a:cs typeface="Arial" charset="0"/>
              </a:rPr>
              <a:t>Presentatie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houden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014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94873-7D3E-F55A-5EA5-63C627A42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7A062CC-8D1D-4F57-8C97-FBFA7E5E2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FDBCBA-36E7-D02E-4E74-DAF88DA2E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txBody>
          <a:bodyPr/>
          <a:lstStyle/>
          <a:p>
            <a:r>
              <a:rPr lang="nl-NL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Wat moet je doen?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B40850-3396-BDF4-06CB-26254928A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23137" cy="4311224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 typeface="Arial" charset="0"/>
              <a:buChar char="•"/>
            </a:pPr>
            <a:endParaRPr lang="en-GB" baseline="30000" dirty="0"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Groepjes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vormen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en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vak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kiezen</a:t>
            </a:r>
            <a:endParaRPr lang="en-GB" sz="5400" b="1" baseline="30000" dirty="0">
              <a:solidFill>
                <a:srgbClr val="F58123"/>
              </a:solidFill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Aanwezig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zijn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bij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 de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presentatiemiddag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 van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Havo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 5 (3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april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2 workshops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volgen</a:t>
            </a:r>
            <a:endParaRPr lang="en-GB" sz="5400" b="1" baseline="30000" dirty="0">
              <a:solidFill>
                <a:srgbClr val="F58123"/>
              </a:solidFill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Organisatie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vinden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en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onderwerp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 +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praktijkdeel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bepalen</a:t>
            </a:r>
            <a:endParaRPr lang="en-GB" sz="5400" b="1" baseline="30000" dirty="0">
              <a:solidFill>
                <a:srgbClr val="F58123"/>
              </a:solidFill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Hoofd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-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en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deelvragen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formuleren</a:t>
            </a:r>
            <a:endParaRPr lang="en-GB" sz="5400" b="1" baseline="30000" dirty="0">
              <a:solidFill>
                <a:srgbClr val="F58123"/>
              </a:solidFill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Plan van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aanpak</a:t>
            </a:r>
            <a:r>
              <a:rPr lang="en-GB" sz="5400" b="1" baseline="30000" dirty="0">
                <a:solidFill>
                  <a:srgbClr val="F58123"/>
                </a:solidFill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solidFill>
                  <a:srgbClr val="F58123"/>
                </a:solidFill>
                <a:ea typeface="Arial" charset="0"/>
                <a:cs typeface="Arial" charset="0"/>
              </a:rPr>
              <a:t>maken</a:t>
            </a:r>
            <a:endParaRPr lang="en-GB" sz="5400" b="1" baseline="30000" dirty="0">
              <a:solidFill>
                <a:srgbClr val="F58123"/>
              </a:solidFill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 err="1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Bronnen</a:t>
            </a:r>
            <a:r>
              <a:rPr lang="en-GB" sz="5400" b="1" baseline="30000" dirty="0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zoeken</a:t>
            </a:r>
            <a:r>
              <a:rPr lang="en-GB" sz="5400" b="1" baseline="30000" dirty="0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 + </a:t>
            </a:r>
            <a:r>
              <a:rPr lang="en-GB" sz="5400" b="1" baseline="30000" dirty="0" err="1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verwerken</a:t>
            </a:r>
            <a:endParaRPr lang="en-GB" sz="5400" b="1" baseline="30000" dirty="0">
              <a:solidFill>
                <a:schemeClr val="accent2">
                  <a:lumMod val="50000"/>
                </a:schemeClr>
              </a:solidFill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>
                <a:ea typeface="Arial" charset="0"/>
                <a:cs typeface="Arial" charset="0"/>
              </a:rPr>
              <a:t>Eigen </a:t>
            </a:r>
            <a:r>
              <a:rPr lang="en-GB" sz="5400" b="1" baseline="30000" dirty="0" err="1">
                <a:ea typeface="Arial" charset="0"/>
                <a:cs typeface="Arial" charset="0"/>
              </a:rPr>
              <a:t>onderzoek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schrijven</a:t>
            </a:r>
            <a:endParaRPr lang="en-GB" sz="5400" b="1" baseline="30000" dirty="0"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 err="1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Logboek</a:t>
            </a:r>
            <a:r>
              <a:rPr lang="en-GB" sz="5400" b="1" baseline="30000" dirty="0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solidFill>
                  <a:schemeClr val="accent2">
                    <a:lumMod val="50000"/>
                  </a:schemeClr>
                </a:solidFill>
                <a:ea typeface="Arial" charset="0"/>
                <a:cs typeface="Arial" charset="0"/>
              </a:rPr>
              <a:t>bijhouden</a:t>
            </a:r>
            <a:endParaRPr lang="en-GB" sz="5400" b="1" baseline="30000" dirty="0">
              <a:solidFill>
                <a:schemeClr val="accent2">
                  <a:lumMod val="50000"/>
                </a:schemeClr>
              </a:solidFill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5400" b="1" baseline="30000" dirty="0" err="1">
                <a:ea typeface="Arial" charset="0"/>
                <a:cs typeface="Arial" charset="0"/>
              </a:rPr>
              <a:t>Presentatie</a:t>
            </a:r>
            <a:r>
              <a:rPr lang="en-GB" sz="5400" b="1" baseline="30000" dirty="0">
                <a:ea typeface="Arial" charset="0"/>
                <a:cs typeface="Arial" charset="0"/>
              </a:rPr>
              <a:t> </a:t>
            </a:r>
            <a:r>
              <a:rPr lang="en-GB" sz="5400" b="1" baseline="30000" dirty="0" err="1">
                <a:ea typeface="Arial" charset="0"/>
                <a:cs typeface="Arial" charset="0"/>
              </a:rPr>
              <a:t>houden</a:t>
            </a:r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3616062-A2CE-6863-5440-03BA0EA149A1}"/>
              </a:ext>
            </a:extLst>
          </p:cNvPr>
          <p:cNvSpPr/>
          <p:nvPr/>
        </p:nvSpPr>
        <p:spPr>
          <a:xfrm>
            <a:off x="6096000" y="1474657"/>
            <a:ext cx="3915783" cy="701936"/>
          </a:xfrm>
          <a:prstGeom prst="rect">
            <a:avLst/>
          </a:prstGeom>
          <a:solidFill>
            <a:srgbClr val="F68D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Dit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doe je in HAVO 4 al</a:t>
            </a:r>
            <a:endParaRPr lang="nl-NL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9513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D33FB-8A91-780D-7A38-825B5174B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7ECD77C-1A5C-0B0B-590C-61556CD8C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E3DF5A-747F-E7EE-5934-95F0BD84F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txBody>
          <a:bodyPr/>
          <a:lstStyle/>
          <a:p>
            <a:r>
              <a:rPr lang="nl-NL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Workshops</a:t>
            </a:r>
            <a:endParaRPr lang="nl-NL" dirty="0"/>
          </a:p>
        </p:txBody>
      </p:sp>
      <p:pic>
        <p:nvPicPr>
          <p:cNvPr id="9" name="Afbeelding 8" descr="Afbeelding met buitenshuis, hemel, raam, gebouw&#10;&#10;Automatisch gegenereerde beschrijving">
            <a:extLst>
              <a:ext uri="{FF2B5EF4-FFF2-40B4-BE49-F238E27FC236}">
                <a16:creationId xmlns:a16="http://schemas.microsoft.com/office/drawing/2014/main" id="{2EE81A1E-FF13-1465-CF16-ADAD73AC4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97822"/>
            <a:ext cx="7139492" cy="5354619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D3B8ED0D-7C61-5173-9346-467C635EB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8234" y="2401103"/>
            <a:ext cx="358229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Voor leerlingen met NL/ENG of  C&amp;M / E&amp;M onderwerpen: </a:t>
            </a:r>
            <a:br>
              <a:rPr lang="nl-NL" b="1" dirty="0"/>
            </a:br>
            <a:br>
              <a:rPr lang="nl-NL" b="1" dirty="0"/>
            </a:br>
            <a:r>
              <a:rPr lang="nl-NL" b="1" dirty="0"/>
              <a:t>Thorbecke Academie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De rest doet workshops op school</a:t>
            </a:r>
          </a:p>
        </p:txBody>
      </p:sp>
    </p:spTree>
    <p:extLst>
      <p:ext uri="{BB962C8B-B14F-4D97-AF65-F5344CB8AC3E}">
        <p14:creationId xmlns:p14="http://schemas.microsoft.com/office/powerpoint/2010/main" val="1166368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773" y="365125"/>
            <a:ext cx="10946027" cy="1349375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Wat wordt er bedoeld met </a:t>
            </a:r>
            <a:br>
              <a:rPr lang="nl-NL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nl-NL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‘organisaties’?</a:t>
            </a:r>
            <a:endParaRPr lang="nl-NL" b="1" dirty="0">
              <a:solidFill>
                <a:srgbClr val="FFC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b="1" dirty="0"/>
              <a:t>Bedrijven, instellingen, clubs, vrijwilligersorganisaties...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Eisen: 	</a:t>
            </a:r>
            <a:r>
              <a:rPr lang="nl-NL" b="1" dirty="0">
                <a:solidFill>
                  <a:srgbClr val="FF0000"/>
                </a:solidFill>
              </a:rPr>
              <a:t>Lokaal</a:t>
            </a:r>
          </a:p>
          <a:p>
            <a:pPr marL="0" indent="0">
              <a:buNone/>
            </a:pPr>
            <a:r>
              <a:rPr lang="nl-NL" b="1" dirty="0"/>
              <a:t>		</a:t>
            </a:r>
            <a:r>
              <a:rPr lang="nl-NL" b="1" dirty="0">
                <a:solidFill>
                  <a:srgbClr val="FF0000"/>
                </a:solidFill>
              </a:rPr>
              <a:t>Officieel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Een organisatie gevonden? Meld deze dan aan (zie mail na vakantie)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Voor 27 maart geen organisatie gevonden? </a:t>
            </a:r>
            <a:br>
              <a:rPr lang="nl-NL" b="1" dirty="0"/>
            </a:br>
            <a:r>
              <a:rPr lang="nl-NL" b="1" dirty="0">
                <a:sym typeface="Wingdings" pitchFamily="2" charset="2"/>
              </a:rPr>
              <a:t>toewijzing</a:t>
            </a:r>
          </a:p>
          <a:p>
            <a:pPr marL="0" indent="0">
              <a:buNone/>
            </a:pPr>
            <a:endParaRPr lang="nl-NL" b="1" dirty="0">
              <a:sym typeface="Wingdings" pitchFamily="2" charset="2"/>
            </a:endParaRP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53080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txBody>
          <a:bodyPr/>
          <a:lstStyle/>
          <a:p>
            <a:r>
              <a:rPr lang="nl-NL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Wat zijn goede onderzoeken?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2996" y="2252748"/>
            <a:ext cx="11590636" cy="4351338"/>
          </a:xfrm>
        </p:spPr>
        <p:txBody>
          <a:bodyPr>
            <a:normAutofit/>
          </a:bodyPr>
          <a:lstStyle/>
          <a:p>
            <a:r>
              <a:rPr lang="nl-NL" b="1" dirty="0"/>
              <a:t>Kapsalon: Is uitbreiden met een nagelsalon financieel verstandig?</a:t>
            </a:r>
          </a:p>
          <a:p>
            <a:r>
              <a:rPr lang="nl-NL" b="1" dirty="0"/>
              <a:t>Voetbalvereniging: Welke trainingstechnieken zijn effectief voor penalty’s?</a:t>
            </a:r>
          </a:p>
          <a:p>
            <a:r>
              <a:rPr lang="nl-NL" b="1" dirty="0"/>
              <a:t>Archieven: Waarom werkte Annie </a:t>
            </a:r>
            <a:r>
              <a:rPr lang="nl-NL" b="1" dirty="0" err="1"/>
              <a:t>Jetten</a:t>
            </a:r>
            <a:r>
              <a:rPr lang="nl-NL" b="1" dirty="0"/>
              <a:t> samen met de nazi’s?</a:t>
            </a:r>
          </a:p>
          <a:p>
            <a:r>
              <a:rPr lang="nl-NL" b="1" dirty="0" err="1"/>
              <a:t>Bejaardentenhuis</a:t>
            </a:r>
            <a:r>
              <a:rPr lang="nl-NL" b="1" dirty="0"/>
              <a:t>: welk dieet heeft meneer de Boer nodig?</a:t>
            </a:r>
          </a:p>
          <a:p>
            <a:r>
              <a:rPr lang="nl-NL" b="1" dirty="0"/>
              <a:t>School: welke methode om breuken aan te leren werkt het effectiefst?</a:t>
            </a:r>
          </a:p>
          <a:p>
            <a:r>
              <a:rPr lang="nl-NL" b="1" dirty="0"/>
              <a:t>Gemeente: Hoe kan </a:t>
            </a:r>
            <a:r>
              <a:rPr lang="nl-NL" b="1" dirty="0" err="1"/>
              <a:t>Peeloo</a:t>
            </a:r>
            <a:r>
              <a:rPr lang="nl-NL" b="1" dirty="0"/>
              <a:t> beschermd worden tegen wateroverlast?</a:t>
            </a:r>
          </a:p>
          <a:p>
            <a:r>
              <a:rPr lang="nl-NL" b="1" dirty="0" err="1"/>
              <a:t>Techhub</a:t>
            </a:r>
            <a:r>
              <a:rPr lang="nl-NL" b="1" dirty="0"/>
              <a:t> Assen: hoe kun je </a:t>
            </a:r>
            <a:r>
              <a:rPr lang="nl-NL" b="1" dirty="0" err="1"/>
              <a:t>android</a:t>
            </a:r>
            <a:r>
              <a:rPr lang="nl-NL" b="1" dirty="0"/>
              <a:t> verwisselen met een open source OS?</a:t>
            </a:r>
          </a:p>
          <a:p>
            <a:endParaRPr lang="nl-NL" b="1" dirty="0"/>
          </a:p>
          <a:p>
            <a:endParaRPr lang="nl-NL" b="1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7061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2535" y="391459"/>
            <a:ext cx="7255476" cy="1349375"/>
          </a:xfrm>
        </p:spPr>
        <p:txBody>
          <a:bodyPr/>
          <a:lstStyle/>
          <a:p>
            <a:r>
              <a:rPr lang="nl-NL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Vragen over organisaties</a:t>
            </a:r>
            <a:endParaRPr lang="nl-NL" dirty="0"/>
          </a:p>
        </p:txBody>
      </p:sp>
      <p:pic>
        <p:nvPicPr>
          <p:cNvPr id="8" name="Tijdelijke aanduiding voor inhoud 7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98715F73-B4A1-3F49-7BC8-7C24E2A9E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553" r="25907" b="39334"/>
          <a:stretch/>
        </p:blipFill>
        <p:spPr>
          <a:xfrm>
            <a:off x="7250654" y="1120298"/>
            <a:ext cx="2678444" cy="3215033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A843D77-BDA6-E6C3-D0B9-4F00FAA5FB1C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sz="3200" b="1" dirty="0">
                <a:hlinkClick r:id="rId4"/>
              </a:rPr>
              <a:t>praktijkhavo@csvvg.eu</a:t>
            </a:r>
            <a:endParaRPr lang="en-NL" sz="3200" b="1" dirty="0"/>
          </a:p>
          <a:p>
            <a:endParaRPr lang="en-NL" sz="3200" b="1" dirty="0"/>
          </a:p>
          <a:p>
            <a:endParaRPr lang="en-GB" sz="3200" b="1" dirty="0"/>
          </a:p>
          <a:p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O</a:t>
            </a:r>
            <a:r>
              <a:rPr lang="en-NL" sz="3200" b="1" dirty="0"/>
              <a:t>f vraag het m</a:t>
            </a:r>
            <a:r>
              <a:rPr lang="en-US" sz="3200" b="1" dirty="0" err="1"/>
              <a:t>evrouw</a:t>
            </a:r>
            <a:r>
              <a:rPr lang="en-US" sz="3200" b="1" dirty="0"/>
              <a:t> de Jong </a:t>
            </a:r>
            <a:r>
              <a:rPr lang="en-NL" sz="3200" b="1" dirty="0" err="1"/>
              <a:t>persoonlijk</a:t>
            </a:r>
            <a:r>
              <a:rPr lang="en-NL" sz="3200" b="1" dirty="0"/>
              <a:t>.</a:t>
            </a:r>
            <a:br>
              <a:rPr lang="en-NL" sz="3200" b="1" dirty="0"/>
            </a:br>
            <a:r>
              <a:rPr lang="en-NL" sz="3200" b="1" dirty="0"/>
              <a:t> (afkorting: </a:t>
            </a:r>
            <a:r>
              <a:rPr lang="en-US" sz="3200" b="1" dirty="0"/>
              <a:t>JGD</a:t>
            </a:r>
            <a:r>
              <a:rPr lang="en-NL" sz="3200" b="1" dirty="0"/>
              <a:t>)</a:t>
            </a:r>
          </a:p>
          <a:p>
            <a:endParaRPr lang="en-NL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90347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txBody>
          <a:bodyPr/>
          <a:lstStyle/>
          <a:p>
            <a:r>
              <a:rPr lang="nl-NL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Begeleiding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5741709" cy="4351338"/>
          </a:xfrm>
        </p:spPr>
        <p:txBody>
          <a:bodyPr>
            <a:normAutofit lnSpcReduction="10000"/>
          </a:bodyPr>
          <a:lstStyle/>
          <a:p>
            <a:r>
              <a:rPr lang="nl-NL" b="1" dirty="0"/>
              <a:t>April/mei: workshops</a:t>
            </a:r>
          </a:p>
          <a:p>
            <a:r>
              <a:rPr lang="nl-NL" b="1" dirty="0"/>
              <a:t>half juni: begeleiding door vakdocenten begint</a:t>
            </a:r>
          </a:p>
          <a:p>
            <a:r>
              <a:rPr lang="nl-NL" b="1" dirty="0"/>
              <a:t>Wees </a:t>
            </a:r>
            <a:r>
              <a:rPr lang="nl-NL" b="1" dirty="0" err="1"/>
              <a:t>pro-actief</a:t>
            </a:r>
            <a:r>
              <a:rPr lang="nl-NL" b="1" dirty="0"/>
              <a:t> ten opzichte van je begeleider!</a:t>
            </a:r>
          </a:p>
          <a:p>
            <a:r>
              <a:rPr lang="nl-NL" b="1" dirty="0"/>
              <a:t>Je bent zelf verantwoordelijk voor het maken van het profielwerkstuk, de begeleiders zijn er alleen voor het proces.</a:t>
            </a:r>
          </a:p>
          <a:p>
            <a:r>
              <a:rPr lang="nl-NL" b="1" dirty="0"/>
              <a:t>Houd je aan de afspraken.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Afbeelding 6" descr="Afbeelding met persoon, kleding, overdekt, Menselijk gezicht&#10;&#10;Automatisch gegenereerde beschrijving">
            <a:extLst>
              <a:ext uri="{FF2B5EF4-FFF2-40B4-BE49-F238E27FC236}">
                <a16:creationId xmlns:a16="http://schemas.microsoft.com/office/drawing/2014/main" id="{AB26DCD9-142E-DCAE-1340-194244413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869"/>
          <a:stretch/>
        </p:blipFill>
        <p:spPr>
          <a:xfrm>
            <a:off x="6962806" y="2693282"/>
            <a:ext cx="5150171" cy="348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B16EA-4044-CAB0-7E68-5410156B0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A34672C8-0B52-D334-53A3-F96E8A8850B8}"/>
              </a:ext>
            </a:extLst>
          </p:cNvPr>
          <p:cNvSpPr txBox="1"/>
          <p:nvPr/>
        </p:nvSpPr>
        <p:spPr>
          <a:xfrm>
            <a:off x="615324" y="3415250"/>
            <a:ext cx="67130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Hier komt de titel van de presentatie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BD1FDEA-974E-ACAB-6CB8-2F8644EED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D1A40B3-EC3C-D6AE-EA3A-971858AFC1F1}"/>
              </a:ext>
            </a:extLst>
          </p:cNvPr>
          <p:cNvSpPr txBox="1"/>
          <p:nvPr/>
        </p:nvSpPr>
        <p:spPr>
          <a:xfrm>
            <a:off x="1229537" y="526497"/>
            <a:ext cx="109624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b="1" dirty="0">
                <a:solidFill>
                  <a:srgbClr val="F58123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Opbouw voorlichting PWS</a:t>
            </a:r>
          </a:p>
          <a:p>
            <a:endParaRPr lang="en-US" sz="5000" b="1" dirty="0">
              <a:solidFill>
                <a:srgbClr val="F58123"/>
              </a:solidFill>
              <a:latin typeface="Arial" charset="0"/>
              <a:ea typeface="Verdana" panose="020B0604030504040204" pitchFamily="34" charset="0"/>
              <a:cs typeface="Arial" charset="0"/>
            </a:endParaRPr>
          </a:p>
          <a:p>
            <a:endParaRPr lang="en-US" sz="5000" b="1" dirty="0">
              <a:solidFill>
                <a:srgbClr val="F58123"/>
              </a:solidFill>
              <a:latin typeface="Arial" charset="0"/>
              <a:ea typeface="Verdana" panose="020B0604030504040204" pitchFamily="34" charset="0"/>
              <a:cs typeface="Arial" charset="0"/>
            </a:endParaRPr>
          </a:p>
          <a:p>
            <a:r>
              <a:rPr lang="en-US" sz="5000" b="1" strike="sngStrike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Wat is het PWS?</a:t>
            </a:r>
          </a:p>
          <a:p>
            <a:r>
              <a:rPr lang="en-US" sz="5000" b="1" strike="sngStrike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Wat </a:t>
            </a:r>
            <a:r>
              <a:rPr lang="en-US" sz="5000" b="1" strike="sngStrike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moet</a:t>
            </a:r>
            <a:r>
              <a:rPr lang="en-US" sz="5000" b="1" strike="sngStrike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je in </a:t>
            </a:r>
            <a:r>
              <a:rPr lang="en-US" sz="5000" b="1" strike="sngStrike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havo</a:t>
            </a:r>
            <a:r>
              <a:rPr lang="en-US" sz="5000" b="1" strike="sngStrike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4 </a:t>
            </a:r>
            <a:r>
              <a:rPr lang="en-US" sz="5000" b="1" strike="sngStrike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doen</a:t>
            </a:r>
            <a:r>
              <a:rPr lang="en-US" sz="5000" b="1" strike="sngStrike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?</a:t>
            </a:r>
          </a:p>
          <a:p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Waar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kan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ik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informatie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teruglezen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?</a:t>
            </a:r>
            <a:endParaRPr lang="nl-NL" sz="5000" b="1" dirty="0">
              <a:solidFill>
                <a:schemeClr val="bg1"/>
              </a:solidFill>
              <a:latin typeface="Arial" charset="0"/>
              <a:ea typeface="Verdana" panose="020B060403050404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511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615324" y="3415250"/>
            <a:ext cx="67130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Hier komt de titel van de presentatie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8CF2693-4C16-C248-AB7B-997EBC870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BC5A0E7-421E-564B-AB47-16313BAAADE9}"/>
              </a:ext>
            </a:extLst>
          </p:cNvPr>
          <p:cNvSpPr txBox="1"/>
          <p:nvPr/>
        </p:nvSpPr>
        <p:spPr>
          <a:xfrm>
            <a:off x="1229537" y="526497"/>
            <a:ext cx="109624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b="1" dirty="0">
                <a:solidFill>
                  <a:srgbClr val="F58123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Opbouw voorlichting PWS</a:t>
            </a:r>
          </a:p>
          <a:p>
            <a:endParaRPr lang="en-US" sz="5000" b="1" dirty="0">
              <a:solidFill>
                <a:srgbClr val="F58123"/>
              </a:solidFill>
              <a:latin typeface="Arial" charset="0"/>
              <a:ea typeface="Verdana" panose="020B0604030504040204" pitchFamily="34" charset="0"/>
              <a:cs typeface="Arial" charset="0"/>
            </a:endParaRPr>
          </a:p>
          <a:p>
            <a:endParaRPr lang="en-US" sz="5000" b="1" dirty="0">
              <a:solidFill>
                <a:srgbClr val="F58123"/>
              </a:solidFill>
              <a:latin typeface="Arial" charset="0"/>
              <a:ea typeface="Verdana" panose="020B0604030504040204" pitchFamily="34" charset="0"/>
              <a:cs typeface="Arial" charset="0"/>
            </a:endParaRPr>
          </a:p>
          <a:p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Wat is het PWS?</a:t>
            </a:r>
          </a:p>
          <a:p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Wat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moet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je in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havo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4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doen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?</a:t>
            </a:r>
          </a:p>
          <a:p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Waar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kan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ik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informatie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teruglezen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?</a:t>
            </a:r>
            <a:endParaRPr lang="nl-NL" sz="5000" b="1" dirty="0">
              <a:solidFill>
                <a:schemeClr val="bg1"/>
              </a:solidFill>
              <a:latin typeface="Arial" charset="0"/>
              <a:ea typeface="Verdana" panose="020B060403050404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965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txBody>
          <a:bodyPr/>
          <a:lstStyle/>
          <a:p>
            <a:r>
              <a:rPr lang="en-US" b="1" dirty="0" err="1">
                <a:solidFill>
                  <a:srgbClr val="F58123"/>
                </a:solidFill>
                <a:latin typeface="Arial" charset="0"/>
                <a:cs typeface="Arial" charset="0"/>
              </a:rPr>
              <a:t>Handige</a:t>
            </a:r>
            <a:r>
              <a:rPr lang="en-US" b="1" dirty="0">
                <a:solidFill>
                  <a:srgbClr val="F58123"/>
                </a:solidFill>
                <a:latin typeface="Arial" charset="0"/>
                <a:cs typeface="Arial" charset="0"/>
              </a:rPr>
              <a:t> websites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9182878" cy="38287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b="1" dirty="0">
                <a:hlinkClick r:id="rId3"/>
              </a:rPr>
              <a:t>Profielwerkstuk maken: 7 stappen (hanze.nl)</a:t>
            </a:r>
            <a:r>
              <a:rPr lang="nl-NL" b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b="1" dirty="0">
                <a:hlinkClick r:id="rId4"/>
              </a:rPr>
              <a:t>https://www.examenoverzicht.nl/examen-informatie/algemeen/profielwerkstuk</a:t>
            </a:r>
            <a:endParaRPr lang="nl-NL" b="1" dirty="0"/>
          </a:p>
          <a:p>
            <a:pPr>
              <a:buFont typeface="Arial" panose="020B0604020202020204" pitchFamily="34" charset="0"/>
              <a:buChar char="•"/>
            </a:pPr>
            <a:endParaRPr lang="nl-NL" b="1" dirty="0"/>
          </a:p>
          <a:p>
            <a:pPr>
              <a:buFont typeface="Arial" panose="020B0604020202020204" pitchFamily="34" charset="0"/>
              <a:buChar char="•"/>
            </a:pPr>
            <a:r>
              <a:rPr lang="nl-NL" b="1" dirty="0"/>
              <a:t>(je kunt deze </a:t>
            </a:r>
            <a:r>
              <a:rPr lang="nl-NL" b="1" dirty="0" err="1"/>
              <a:t>powerpoint</a:t>
            </a:r>
            <a:r>
              <a:rPr lang="nl-NL" b="1" dirty="0"/>
              <a:t> in de online handleiding vinden)</a:t>
            </a:r>
          </a:p>
          <a:p>
            <a:pPr>
              <a:buFont typeface="Arial" panose="020B0604020202020204" pitchFamily="34" charset="0"/>
              <a:buChar char="•"/>
            </a:pP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325166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37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txBody>
          <a:bodyPr/>
          <a:lstStyle/>
          <a:p>
            <a:r>
              <a:rPr lang="nl-NL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Vragen over het PWS?</a:t>
            </a:r>
            <a:r>
              <a:rPr lang="en-NL" dirty="0"/>
              <a:t> </a:t>
            </a:r>
            <a:endParaRPr lang="nl-NL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A843D77-BDA6-E6C3-D0B9-4F00FAA5FB1C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3200" b="1" dirty="0"/>
          </a:p>
          <a:p>
            <a:endParaRPr lang="en-NL" dirty="0"/>
          </a:p>
          <a:p>
            <a:endParaRPr lang="en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FF48FB-178B-3F1A-0E6A-E35700A4E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6562"/>
            <a:ext cx="10515600" cy="4351338"/>
          </a:xfrm>
        </p:spPr>
        <p:txBody>
          <a:bodyPr>
            <a:normAutofit/>
          </a:bodyPr>
          <a:lstStyle/>
          <a:p>
            <a:r>
              <a:rPr lang="en-NL" sz="4000" b="1" dirty="0">
                <a:solidFill>
                  <a:srgbClr val="F58123"/>
                </a:solidFill>
              </a:rPr>
              <a:t>Meer informatie op </a:t>
            </a:r>
            <a:r>
              <a:rPr lang="en-US" sz="4000" b="1" dirty="0">
                <a:solidFill>
                  <a:srgbClr val="F58123"/>
                </a:solidFill>
              </a:rPr>
              <a:t>de </a:t>
            </a:r>
            <a:r>
              <a:rPr lang="en-US" sz="4000" b="1" u="sng" dirty="0">
                <a:solidFill>
                  <a:srgbClr val="F58123"/>
                </a:solidFill>
              </a:rPr>
              <a:t>online h</a:t>
            </a:r>
            <a:r>
              <a:rPr lang="en-NL" sz="4000" b="1" u="sng" dirty="0" err="1">
                <a:solidFill>
                  <a:srgbClr val="F58123"/>
                </a:solidFill>
              </a:rPr>
              <a:t>andleiding</a:t>
            </a:r>
            <a:endParaRPr lang="en-NL" sz="4000" b="1" u="sng" dirty="0">
              <a:solidFill>
                <a:srgbClr val="F581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03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37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txBody>
          <a:bodyPr/>
          <a:lstStyle/>
          <a:p>
            <a:r>
              <a:rPr lang="nl-NL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Vragen over het PWS?</a:t>
            </a:r>
            <a:r>
              <a:rPr lang="en-NL" dirty="0"/>
              <a:t> </a:t>
            </a:r>
            <a:endParaRPr lang="nl-NL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4725B097-44D2-6218-D394-8AD8A0AB48E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sz="4000" b="1">
                <a:solidFill>
                  <a:srgbClr val="F58123"/>
                </a:solidFill>
              </a:rPr>
              <a:t>Meer informatie op It’s Learning </a:t>
            </a:r>
            <a:br>
              <a:rPr lang="en-NL" sz="4000" b="1">
                <a:solidFill>
                  <a:srgbClr val="F58123"/>
                </a:solidFill>
              </a:rPr>
            </a:br>
            <a:r>
              <a:rPr lang="en-NL" sz="4000" b="1">
                <a:solidFill>
                  <a:srgbClr val="F58123"/>
                </a:solidFill>
              </a:rPr>
              <a:t>(Alles van LEMN)</a:t>
            </a:r>
          </a:p>
          <a:p>
            <a:r>
              <a:rPr lang="en-NL" sz="4000" b="1">
                <a:solidFill>
                  <a:srgbClr val="F58123"/>
                </a:solidFill>
              </a:rPr>
              <a:t>Handleiding op de website</a:t>
            </a:r>
            <a:endParaRPr lang="en-NL" sz="4000" b="1" dirty="0">
              <a:solidFill>
                <a:srgbClr val="F58123"/>
              </a:solidFill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91124B2-31B7-C10A-AEFC-8CF1FC244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5182" y="1449387"/>
            <a:ext cx="6599697" cy="5043487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A843D77-BDA6-E6C3-D0B9-4F00FAA5FB1C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3200" b="1" dirty="0"/>
          </a:p>
          <a:p>
            <a:endParaRPr lang="en-NL" dirty="0"/>
          </a:p>
          <a:p>
            <a:endParaRPr lang="en-NL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D17C10-9315-F042-7EC3-D00B88BE6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63887"/>
            <a:ext cx="3900616" cy="512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8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E7FEB-72A5-3853-82AF-AD415E365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5B15136-AF6C-537C-A5DE-EBC7BADCD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573B716-77A8-E098-A471-AD7D1495F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4" b="4606"/>
          <a:stretch/>
        </p:blipFill>
        <p:spPr>
          <a:xfrm>
            <a:off x="0" y="0"/>
            <a:ext cx="12192000" cy="61769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8F21BEA-5B85-B766-BCAB-B90C5252B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989" b="32510"/>
          <a:stretch/>
        </p:blipFill>
        <p:spPr>
          <a:xfrm>
            <a:off x="0" y="5335676"/>
            <a:ext cx="12192000" cy="181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9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txBody>
          <a:bodyPr/>
          <a:lstStyle/>
          <a:p>
            <a:r>
              <a:rPr lang="en-US" b="1" dirty="0">
                <a:solidFill>
                  <a:srgbClr val="F58123"/>
                </a:solidFill>
                <a:latin typeface="Arial" charset="0"/>
                <a:cs typeface="Arial" charset="0"/>
              </a:rPr>
              <a:t>O</a:t>
            </a:r>
            <a:r>
              <a:rPr lang="nl-NL" b="1" dirty="0" err="1">
                <a:solidFill>
                  <a:srgbClr val="F58123"/>
                </a:solidFill>
                <a:latin typeface="Arial" charset="0"/>
                <a:cs typeface="Arial" charset="0"/>
              </a:rPr>
              <a:t>pgave</a:t>
            </a:r>
            <a:r>
              <a:rPr lang="nl-NL" b="1" dirty="0">
                <a:solidFill>
                  <a:srgbClr val="F58123"/>
                </a:solidFill>
                <a:latin typeface="Arial" charset="0"/>
                <a:cs typeface="Arial" charset="0"/>
              </a:rPr>
              <a:t> –uiterlijk 8 maart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6760" y="1460211"/>
            <a:ext cx="10515600" cy="4462463"/>
          </a:xfrm>
        </p:spPr>
        <p:txBody>
          <a:bodyPr/>
          <a:lstStyle/>
          <a:p>
            <a:r>
              <a:rPr lang="nl-NL" altLang="nl-NL" b="1" dirty="0">
                <a:solidFill>
                  <a:schemeClr val="accent2">
                    <a:lumMod val="50000"/>
                  </a:schemeClr>
                </a:solidFill>
              </a:rPr>
              <a:t>Via de FORMS-link in het tijdsschema </a:t>
            </a:r>
            <a:br>
              <a:rPr lang="nl-NL" altLang="nl-NL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nl-NL" altLang="nl-NL" b="1" dirty="0">
                <a:solidFill>
                  <a:schemeClr val="accent2">
                    <a:lumMod val="50000"/>
                  </a:schemeClr>
                </a:solidFill>
              </a:rPr>
              <a:t>van de online handleiding</a:t>
            </a:r>
          </a:p>
          <a:p>
            <a:endParaRPr lang="nl-NL" altLang="nl-NL" b="1" dirty="0"/>
          </a:p>
          <a:p>
            <a:r>
              <a:rPr lang="nl-NL" altLang="nl-NL" b="1" dirty="0"/>
              <a:t>In duo’s of trio’s</a:t>
            </a:r>
          </a:p>
          <a:p>
            <a:r>
              <a:rPr lang="en-US" altLang="nl-NL" b="1" dirty="0"/>
              <a:t>Je </a:t>
            </a:r>
            <a:r>
              <a:rPr lang="en-US" altLang="nl-NL" b="1" dirty="0" err="1"/>
              <a:t>moet</a:t>
            </a:r>
            <a:r>
              <a:rPr lang="en-US" altLang="nl-NL" b="1" dirty="0"/>
              <a:t> </a:t>
            </a:r>
            <a:r>
              <a:rPr lang="en-US" altLang="nl-NL" b="1" dirty="0" err="1"/>
              <a:t>hetzelfde</a:t>
            </a:r>
            <a:r>
              <a:rPr lang="en-US" altLang="nl-NL" b="1" dirty="0"/>
              <a:t> vak </a:t>
            </a:r>
            <a:r>
              <a:rPr lang="en-US" altLang="nl-NL" b="1" dirty="0" err="1"/>
              <a:t>hebben</a:t>
            </a:r>
            <a:endParaRPr lang="en-US" altLang="nl-NL" b="1" dirty="0"/>
          </a:p>
          <a:p>
            <a:r>
              <a:rPr lang="en-US" altLang="nl-NL" b="1" dirty="0"/>
              <a:t>Alle </a:t>
            </a:r>
            <a:r>
              <a:rPr lang="en-US" altLang="nl-NL" b="1" dirty="0" err="1"/>
              <a:t>groepsleden</a:t>
            </a:r>
            <a:r>
              <a:rPr lang="en-US" altLang="nl-NL" b="1" dirty="0"/>
              <a:t> </a:t>
            </a:r>
            <a:r>
              <a:rPr lang="en-US" altLang="nl-NL" b="1" dirty="0" err="1"/>
              <a:t>moeten</a:t>
            </a:r>
            <a:r>
              <a:rPr lang="en-US" altLang="nl-NL" b="1" dirty="0"/>
              <a:t> </a:t>
            </a:r>
            <a:r>
              <a:rPr lang="nl-NL" altLang="nl-NL" b="1" dirty="0"/>
              <a:t>in H4 zitten</a:t>
            </a:r>
          </a:p>
          <a:p>
            <a:pPr lvl="1"/>
            <a:r>
              <a:rPr lang="nl-NL" altLang="nl-NL" b="1" dirty="0"/>
              <a:t>Twijfel over overgang: geef je op in een trio</a:t>
            </a:r>
          </a:p>
          <a:p>
            <a:r>
              <a:rPr lang="nl-NL" altLang="nl-NL" b="1" dirty="0">
                <a:sym typeface="Wingdings" panose="05000000000000000000" pitchFamily="2" charset="2"/>
              </a:rPr>
              <a:t></a:t>
            </a:r>
            <a:r>
              <a:rPr lang="nl-NL" altLang="nl-NL" b="1" u="sng" dirty="0"/>
              <a:t>Je samenwerking bepaalt je succes</a:t>
            </a:r>
            <a:r>
              <a:rPr lang="nl-NL" altLang="nl-NL" b="1" dirty="0">
                <a:sym typeface="Wingdings" panose="05000000000000000000" pitchFamily="2" charset="2"/>
              </a:rPr>
              <a:t></a:t>
            </a:r>
            <a:endParaRPr lang="nl-NL" altLang="nl-NL" b="1" dirty="0"/>
          </a:p>
          <a:p>
            <a:r>
              <a:rPr lang="nl-NL" altLang="nl-NL" b="1" dirty="0"/>
              <a:t>Ben je complementair aan elkaar?</a:t>
            </a:r>
          </a:p>
          <a:p>
            <a:endParaRPr lang="en-GB" b="1" baseline="30000" dirty="0">
              <a:ea typeface="Arial" charset="0"/>
              <a:cs typeface="Arial" charset="0"/>
            </a:endParaRPr>
          </a:p>
          <a:p>
            <a:endParaRPr lang="nl-NL" altLang="nl-NL" b="1" dirty="0"/>
          </a:p>
          <a:p>
            <a:endParaRPr lang="nl-NL" dirty="0"/>
          </a:p>
        </p:txBody>
      </p:sp>
      <p:pic>
        <p:nvPicPr>
          <p:cNvPr id="4098" name="Picture 2" descr="https://www.villaforum.nl/wp-content/uploads/2019/02/moeilijk-samen.jpg">
            <a:extLst>
              <a:ext uri="{FF2B5EF4-FFF2-40B4-BE49-F238E27FC236}">
                <a16:creationId xmlns:a16="http://schemas.microsoft.com/office/drawing/2014/main" id="{358CDBFF-C602-4155-90AB-5A2436A7E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87" y="2987040"/>
            <a:ext cx="3862473" cy="24255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802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txBody>
          <a:bodyPr/>
          <a:lstStyle/>
          <a:p>
            <a:r>
              <a:rPr lang="nl-NL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Wat is het profielwerkstuk?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Afstudeer</a:t>
            </a:r>
            <a:r>
              <a:rPr lang="en-US" b="1" u="sng" dirty="0" err="1"/>
              <a:t>onderzoek</a:t>
            </a:r>
            <a:r>
              <a:rPr lang="en-US" b="1" dirty="0"/>
              <a:t> </a:t>
            </a:r>
            <a:r>
              <a:rPr lang="en-US" b="1" dirty="0" err="1"/>
              <a:t>havo</a:t>
            </a:r>
            <a:endParaRPr lang="en-US" b="1" dirty="0"/>
          </a:p>
          <a:p>
            <a:pPr lvl="1"/>
            <a:r>
              <a:rPr lang="en-US" b="1" dirty="0"/>
              <a:t>Heel </a:t>
            </a:r>
            <a:r>
              <a:rPr lang="en-US" b="1" dirty="0" err="1"/>
              <a:t>iets</a:t>
            </a:r>
            <a:r>
              <a:rPr lang="en-US" b="1" dirty="0"/>
              <a:t> </a:t>
            </a:r>
            <a:r>
              <a:rPr lang="en-US" b="1" dirty="0" err="1"/>
              <a:t>anders</a:t>
            </a:r>
            <a:r>
              <a:rPr lang="en-US" b="1" dirty="0"/>
              <a:t> dan </a:t>
            </a:r>
            <a:r>
              <a:rPr lang="en-US" b="1" dirty="0" err="1"/>
              <a:t>een</a:t>
            </a:r>
            <a:r>
              <a:rPr lang="en-US" b="1" dirty="0"/>
              <a:t> PO!</a:t>
            </a:r>
          </a:p>
          <a:p>
            <a:r>
              <a:rPr lang="en-US" b="1" dirty="0" err="1"/>
              <a:t>Groepswerk</a:t>
            </a:r>
            <a:endParaRPr lang="en-US" b="1" dirty="0"/>
          </a:p>
          <a:p>
            <a:r>
              <a:rPr lang="en-US" b="1" dirty="0" err="1"/>
              <a:t>Theoretisch</a:t>
            </a:r>
            <a:r>
              <a:rPr lang="en-US" b="1" dirty="0"/>
              <a:t> </a:t>
            </a:r>
            <a:r>
              <a:rPr lang="en-US" b="1" dirty="0" err="1"/>
              <a:t>én</a:t>
            </a:r>
            <a:r>
              <a:rPr lang="en-US" b="1" dirty="0"/>
              <a:t> </a:t>
            </a:r>
            <a:r>
              <a:rPr lang="en-US" b="1" dirty="0" err="1"/>
              <a:t>praktisch</a:t>
            </a:r>
            <a:endParaRPr lang="en-US" b="1" dirty="0"/>
          </a:p>
          <a:p>
            <a:r>
              <a:rPr lang="en-US" b="1" dirty="0"/>
              <a:t>Met </a:t>
            </a:r>
            <a:r>
              <a:rPr lang="en-US" b="1" dirty="0" err="1"/>
              <a:t>presentatie</a:t>
            </a:r>
            <a:endParaRPr lang="en-US" b="1" dirty="0"/>
          </a:p>
          <a:p>
            <a:r>
              <a:rPr lang="nl-NL" b="1" dirty="0"/>
              <a:t>Keuzevrijheid</a:t>
            </a:r>
          </a:p>
          <a:p>
            <a:r>
              <a:rPr lang="nl-NL" b="1" dirty="0"/>
              <a:t>Vak uit je vakkenpakket</a:t>
            </a:r>
          </a:p>
          <a:p>
            <a:r>
              <a:rPr lang="nl-NL" b="1" dirty="0"/>
              <a:t>80 uur per persoon</a:t>
            </a:r>
          </a:p>
          <a:p>
            <a:endParaRPr lang="nl-NL" b="1" dirty="0"/>
          </a:p>
          <a:p>
            <a:endParaRPr lang="nl-NL" dirty="0"/>
          </a:p>
        </p:txBody>
      </p:sp>
      <p:pic>
        <p:nvPicPr>
          <p:cNvPr id="1028" name="Picture 4" descr="https://maken.wikiwijs.nl/generated/s960x720_ff2d70adbde9f8feb87cfc57edcb10fee952bb25.jpg">
            <a:extLst>
              <a:ext uri="{FF2B5EF4-FFF2-40B4-BE49-F238E27FC236}">
                <a16:creationId xmlns:a16="http://schemas.microsoft.com/office/drawing/2014/main" id="{A5C0498D-C94F-4ACC-8B9A-D078AD3BA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3" b="9651"/>
          <a:stretch/>
        </p:blipFill>
        <p:spPr bwMode="auto">
          <a:xfrm>
            <a:off x="5923280" y="2257383"/>
            <a:ext cx="4389120" cy="348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0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txBody>
          <a:bodyPr/>
          <a:lstStyle/>
          <a:p>
            <a:r>
              <a:rPr lang="nl-NL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Aanvullende eisen TTO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In het Engels</a:t>
            </a:r>
          </a:p>
          <a:p>
            <a:r>
              <a:rPr lang="nl-NL" b="1" dirty="0"/>
              <a:t>Liefst internationaal onderwerp</a:t>
            </a:r>
          </a:p>
          <a:p>
            <a:r>
              <a:rPr lang="nl-NL" b="1" dirty="0"/>
              <a:t>Internationale bronnen, niet vertaald (50%)</a:t>
            </a:r>
          </a:p>
          <a:p>
            <a:endParaRPr lang="nl-NL" b="1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050" name="Picture 2" descr="https://www.eldecollege.nl/media/view/2367/nuffic+tto+logo.jpg?">
            <a:extLst>
              <a:ext uri="{FF2B5EF4-FFF2-40B4-BE49-F238E27FC236}">
                <a16:creationId xmlns:a16="http://schemas.microsoft.com/office/drawing/2014/main" id="{4E13563E-8E17-4524-A349-4A38DDDDE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3361372"/>
            <a:ext cx="3552190" cy="236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734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3C2BFD5-692F-9B44-B571-DE1FB70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txBody>
          <a:bodyPr/>
          <a:lstStyle/>
          <a:p>
            <a:r>
              <a:rPr lang="nl-NL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Nut &amp; noodzaak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18735"/>
            <a:ext cx="10515600" cy="4809267"/>
          </a:xfrm>
        </p:spPr>
        <p:txBody>
          <a:bodyPr>
            <a:normAutofit/>
          </a:bodyPr>
          <a:lstStyle/>
          <a:p>
            <a:r>
              <a:rPr lang="en-US" b="1" dirty="0" err="1"/>
              <a:t>Vliegende</a:t>
            </a:r>
            <a:r>
              <a:rPr lang="en-US" b="1" dirty="0"/>
              <a:t> start op het HBO</a:t>
            </a:r>
          </a:p>
          <a:p>
            <a:r>
              <a:rPr lang="en-US" b="1" dirty="0" err="1"/>
              <a:t>Aantonen</a:t>
            </a:r>
            <a:r>
              <a:rPr lang="en-US" b="1" dirty="0"/>
              <a:t> van </a:t>
            </a:r>
            <a:r>
              <a:rPr lang="en-US" b="1" dirty="0" err="1"/>
              <a:t>vaardigheden</a:t>
            </a:r>
            <a:r>
              <a:rPr lang="en-US" b="1" dirty="0"/>
              <a:t>:</a:t>
            </a:r>
          </a:p>
          <a:p>
            <a:pPr lvl="1"/>
            <a:r>
              <a:rPr lang="nl-NL" b="1" dirty="0"/>
              <a:t>informatievaardigheden (informatie verzamelen en verwerken)</a:t>
            </a:r>
          </a:p>
          <a:p>
            <a:pPr lvl="1"/>
            <a:r>
              <a:rPr lang="nl-NL" b="1" dirty="0"/>
              <a:t>onderzoeks- en/of ontwerpvaardigheden</a:t>
            </a:r>
          </a:p>
          <a:p>
            <a:pPr lvl="1"/>
            <a:r>
              <a:rPr lang="nl-NL" b="1" dirty="0"/>
              <a:t>communicatieve of presentatievaardigheden</a:t>
            </a:r>
          </a:p>
          <a:p>
            <a:pPr lvl="1"/>
            <a:r>
              <a:rPr lang="nl-NL" b="1" dirty="0"/>
              <a:t>samenwerkingsvaardigheden</a:t>
            </a:r>
          </a:p>
          <a:p>
            <a:r>
              <a:rPr lang="nl-NL" b="1" dirty="0"/>
              <a:t>Onderdeel combinatiecijfer schoolexamen</a:t>
            </a:r>
          </a:p>
          <a:p>
            <a:pPr lvl="1"/>
            <a:r>
              <a:rPr lang="nl-NL" b="1" dirty="0"/>
              <a:t>Samen met ckv, godsdienst en maatschappijleer</a:t>
            </a:r>
          </a:p>
          <a:p>
            <a:pPr lvl="1"/>
            <a:r>
              <a:rPr lang="nl-NL" b="1" dirty="0"/>
              <a:t>Minimaal een 4</a:t>
            </a:r>
          </a:p>
          <a:p>
            <a:pPr lvl="1"/>
            <a:r>
              <a:rPr lang="nl-NL" b="1" dirty="0"/>
              <a:t>Vereiste voor het behalen van je diploma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20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B4404-D998-6088-468B-DB676F05F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ABFC9AB-F088-B1E7-2C11-926A9360E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CE6FD8-FFF6-F8FE-3A53-C9C35BA94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txBody>
          <a:bodyPr/>
          <a:lstStyle/>
          <a:p>
            <a:r>
              <a:rPr lang="nl-NL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Eindproduct 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802865-3312-560E-32F0-C5F6772E8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10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4000" b="1" dirty="0">
                <a:solidFill>
                  <a:srgbClr val="FF0000"/>
                </a:solidFill>
              </a:rPr>
              <a:t>schriftelijk verslag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Praktijkonderdeel bij een organisatie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Presentatie, zoals:</a:t>
            </a:r>
            <a:br>
              <a:rPr lang="nl-NL" b="1" dirty="0"/>
            </a:br>
            <a:r>
              <a:rPr lang="nl-NL" b="1" dirty="0"/>
              <a:t>	PowerPoint of </a:t>
            </a:r>
            <a:r>
              <a:rPr lang="nl-NL" b="1" dirty="0" err="1"/>
              <a:t>Prezi</a:t>
            </a:r>
            <a:endParaRPr lang="nl-NL" b="1" dirty="0"/>
          </a:p>
          <a:p>
            <a:pPr marL="0" indent="0">
              <a:buNone/>
            </a:pPr>
            <a:r>
              <a:rPr lang="nl-NL" b="1" dirty="0"/>
              <a:t>	product </a:t>
            </a:r>
          </a:p>
          <a:p>
            <a:pPr marL="0" indent="0">
              <a:buNone/>
            </a:pPr>
            <a:r>
              <a:rPr lang="nl-NL" b="1" dirty="0"/>
              <a:t>	maquette</a:t>
            </a:r>
          </a:p>
          <a:p>
            <a:pPr marL="0" indent="0">
              <a:buNone/>
            </a:pPr>
            <a:r>
              <a:rPr lang="nl-NL" b="1" dirty="0"/>
              <a:t>	modeshow of toneeluitvoering</a:t>
            </a:r>
          </a:p>
          <a:p>
            <a:pPr marL="0" indent="0">
              <a:buNone/>
            </a:pPr>
            <a:r>
              <a:rPr lang="nl-NL" b="1" dirty="0"/>
              <a:t>	film</a:t>
            </a:r>
          </a:p>
          <a:p>
            <a:pPr marL="0" indent="0">
              <a:buNone/>
            </a:pPr>
            <a:r>
              <a:rPr lang="nl-NL" b="1" dirty="0"/>
              <a:t>	fotoserie</a:t>
            </a:r>
          </a:p>
          <a:p>
            <a:pPr marL="0" indent="0">
              <a:buNone/>
            </a:pPr>
            <a:r>
              <a:rPr lang="nl-NL" b="1" dirty="0"/>
              <a:t>	website of app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0315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168A5-18E8-7B30-2050-8A9F47E63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E43BA4-4A0C-1FF4-6FE4-C44E4FDBC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23B6A76-11EC-356E-6818-41369F3D0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txBody>
          <a:bodyPr/>
          <a:lstStyle/>
          <a:p>
            <a:r>
              <a:rPr lang="nl-NL" b="1" dirty="0">
                <a:solidFill>
                  <a:srgbClr val="F58123"/>
                </a:solidFill>
                <a:latin typeface="Arial" charset="0"/>
                <a:ea typeface="Arial" charset="0"/>
                <a:cs typeface="Arial" charset="0"/>
              </a:rPr>
              <a:t>Beoordeling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2C6D17-3B0E-CCBD-93B5-836494BA7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97281" cy="4351338"/>
          </a:xfrm>
        </p:spPr>
        <p:txBody>
          <a:bodyPr>
            <a:normAutofit/>
          </a:bodyPr>
          <a:lstStyle/>
          <a:p>
            <a:r>
              <a:rPr lang="en-US" altLang="nl-NL" b="1" dirty="0" err="1"/>
              <a:t>Waarop</a:t>
            </a:r>
            <a:r>
              <a:rPr lang="en-US" altLang="nl-NL" b="1" dirty="0"/>
              <a:t>?</a:t>
            </a:r>
            <a:endParaRPr lang="nl-NL" altLang="nl-NL" b="1" dirty="0"/>
          </a:p>
          <a:p>
            <a:pPr lvl="1"/>
            <a:r>
              <a:rPr lang="nl-NL" altLang="nl-NL" b="1" dirty="0"/>
              <a:t>Onderzoek (+ de presentatie)</a:t>
            </a:r>
          </a:p>
          <a:p>
            <a:pPr lvl="1"/>
            <a:r>
              <a:rPr lang="nl-NL" altLang="nl-NL" b="1" dirty="0"/>
              <a:t>proces: hoe heb je eraan gewerkt? </a:t>
            </a:r>
            <a:br>
              <a:rPr lang="nl-NL" altLang="nl-NL" b="1" dirty="0"/>
            </a:br>
            <a:r>
              <a:rPr lang="nl-NL" altLang="nl-NL" b="1" dirty="0"/>
              <a:t>(logboek; samenwerking; contacten met docent: nakomen afspraken)</a:t>
            </a:r>
          </a:p>
          <a:p>
            <a:pPr lvl="1"/>
            <a:r>
              <a:rPr lang="nl-NL" altLang="nl-NL" b="1" dirty="0"/>
              <a:t>Vorm (structuur, taalregels toegepast </a:t>
            </a:r>
            <a:r>
              <a:rPr lang="nl-NL" altLang="nl-NL" b="1" dirty="0" err="1"/>
              <a:t>etc</a:t>
            </a:r>
            <a:r>
              <a:rPr lang="nl-NL" altLang="nl-NL" b="1" dirty="0"/>
              <a:t>)</a:t>
            </a:r>
          </a:p>
          <a:p>
            <a:pPr lvl="1"/>
            <a:r>
              <a:rPr lang="nl-NL" altLang="nl-NL" b="1" dirty="0"/>
              <a:t>Praktijkonderdeel / samenwerking met organisatie</a:t>
            </a:r>
          </a:p>
          <a:p>
            <a:pPr lvl="1"/>
            <a:r>
              <a:rPr lang="nl-NL" altLang="nl-NL" b="1" dirty="0"/>
              <a:t>Presentaties</a:t>
            </a:r>
            <a:br>
              <a:rPr lang="nl-NL" altLang="nl-NL" b="1" dirty="0"/>
            </a:br>
            <a:br>
              <a:rPr lang="nl-NL" altLang="nl-NL" b="1" dirty="0"/>
            </a:br>
            <a:r>
              <a:rPr lang="nl-NL" altLang="nl-NL" b="1" dirty="0"/>
              <a:t>LET OP: elk vak heeft een eigen beoordelingsmodel</a:t>
            </a:r>
          </a:p>
        </p:txBody>
      </p:sp>
    </p:spTree>
    <p:extLst>
      <p:ext uri="{BB962C8B-B14F-4D97-AF65-F5344CB8AC3E}">
        <p14:creationId xmlns:p14="http://schemas.microsoft.com/office/powerpoint/2010/main" val="4173642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E1838-8255-6C97-3DC6-D4CDC8A44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ABE3516-0405-FBE7-CE78-B2D97B8E8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0D5DBD-8749-CCE3-24EC-A6DCE992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txBody>
          <a:bodyPr/>
          <a:lstStyle/>
          <a:p>
            <a:r>
              <a:rPr lang="en-US" b="1" dirty="0">
                <a:solidFill>
                  <a:srgbClr val="F58123"/>
                </a:solidFill>
                <a:latin typeface="Arial" charset="0"/>
                <a:cs typeface="Arial" charset="0"/>
              </a:rPr>
              <a:t>Over </a:t>
            </a:r>
            <a:r>
              <a:rPr lang="en-US" b="1" dirty="0" err="1">
                <a:solidFill>
                  <a:srgbClr val="F58123"/>
                </a:solidFill>
                <a:latin typeface="Arial" charset="0"/>
                <a:cs typeface="Arial" charset="0"/>
              </a:rPr>
              <a:t>Brongebruik</a:t>
            </a:r>
            <a:endParaRPr lang="nl-NL" dirty="0"/>
          </a:p>
        </p:txBody>
      </p:sp>
      <p:pic>
        <p:nvPicPr>
          <p:cNvPr id="3074" name="Picture 2" descr="3 betrouwbare bronnen over het coronavirus - De Haagse Hogeschool">
            <a:extLst>
              <a:ext uri="{FF2B5EF4-FFF2-40B4-BE49-F238E27FC236}">
                <a16:creationId xmlns:a16="http://schemas.microsoft.com/office/drawing/2014/main" id="{E17612C2-8723-D802-B427-346050DF3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8" t="6797" b="9567"/>
          <a:stretch/>
        </p:blipFill>
        <p:spPr bwMode="auto">
          <a:xfrm>
            <a:off x="7559040" y="2463541"/>
            <a:ext cx="4632960" cy="307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285066-1792-1CBF-42DC-B6E817FDD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638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4400" b="1" baseline="30000" dirty="0"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nl-NL" sz="4400" b="1" baseline="30000" dirty="0">
                <a:ea typeface="Arial" charset="0"/>
                <a:cs typeface="Arial" charset="0"/>
              </a:rPr>
              <a:t>Google is niet (meer) voldoende</a:t>
            </a:r>
          </a:p>
          <a:p>
            <a:pPr marL="342900" indent="-342900">
              <a:buFont typeface="Arial" charset="0"/>
              <a:buChar char="•"/>
            </a:pPr>
            <a:r>
              <a:rPr lang="nl-NL" sz="4400" b="1" baseline="30000" dirty="0">
                <a:ea typeface="Arial" charset="0"/>
                <a:cs typeface="Arial" charset="0"/>
              </a:rPr>
              <a:t>AI chatbots niet toegestaan als bron</a:t>
            </a:r>
            <a:br>
              <a:rPr lang="nl-NL" sz="4400" b="1" baseline="30000" dirty="0">
                <a:ea typeface="Arial" charset="0"/>
                <a:cs typeface="Arial" charset="0"/>
              </a:rPr>
            </a:br>
            <a:r>
              <a:rPr lang="nl-NL" sz="4400" b="1" baseline="30000" dirty="0">
                <a:ea typeface="Arial" charset="0"/>
                <a:cs typeface="Arial" charset="0"/>
              </a:rPr>
              <a:t>-wel om bronnen te vinden</a:t>
            </a:r>
          </a:p>
          <a:p>
            <a:pPr marL="342900" indent="-342900">
              <a:buFont typeface="Arial" charset="0"/>
              <a:buChar char="•"/>
            </a:pPr>
            <a:r>
              <a:rPr lang="nl-NL" sz="4400" b="1" baseline="30000" dirty="0">
                <a:ea typeface="Arial" charset="0"/>
                <a:cs typeface="Arial" charset="0"/>
              </a:rPr>
              <a:t>Leren van goede methode brongebruik</a:t>
            </a:r>
          </a:p>
          <a:p>
            <a:pPr marL="342900" indent="-342900">
              <a:buFont typeface="Arial" charset="0"/>
              <a:buChar char="•"/>
            </a:pPr>
            <a:r>
              <a:rPr lang="nl-NL" sz="4400" b="1" baseline="30000" dirty="0">
                <a:ea typeface="Arial" charset="0"/>
                <a:cs typeface="Arial" charset="0"/>
              </a:rPr>
              <a:t>Plagiaat = geen cijfer = geen examen</a:t>
            </a:r>
          </a:p>
          <a:p>
            <a:pPr marL="800100" lvl="1" indent="-342900">
              <a:buFont typeface="Arial" charset="0"/>
              <a:buChar char="•"/>
            </a:pPr>
            <a:r>
              <a:rPr lang="nl-NL" sz="4000" b="1" baseline="30000" dirty="0">
                <a:ea typeface="Arial" charset="0"/>
                <a:cs typeface="Arial" charset="0"/>
              </a:rPr>
              <a:t>Paar woorden veranderen is niet genoeg!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3514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C06CE-BFFB-41AD-0FC9-DFE9E0D27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9249170-D2CA-D7D2-7DA5-90A925724F76}"/>
              </a:ext>
            </a:extLst>
          </p:cNvPr>
          <p:cNvSpPr txBox="1"/>
          <p:nvPr/>
        </p:nvSpPr>
        <p:spPr>
          <a:xfrm>
            <a:off x="615324" y="3415250"/>
            <a:ext cx="67130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Hier komt de titel van de presentatie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624F522-369C-F109-77B3-8C61E2E2C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37D537F-D768-87B2-2158-CCFAC20E33A7}"/>
              </a:ext>
            </a:extLst>
          </p:cNvPr>
          <p:cNvSpPr txBox="1"/>
          <p:nvPr/>
        </p:nvSpPr>
        <p:spPr>
          <a:xfrm>
            <a:off x="1229537" y="526497"/>
            <a:ext cx="109624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b="1" dirty="0">
                <a:solidFill>
                  <a:srgbClr val="F58123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Opbouw voorlichting PWS</a:t>
            </a:r>
          </a:p>
          <a:p>
            <a:endParaRPr lang="en-US" sz="5000" b="1" dirty="0">
              <a:solidFill>
                <a:srgbClr val="F58123"/>
              </a:solidFill>
              <a:latin typeface="Arial" charset="0"/>
              <a:ea typeface="Verdana" panose="020B0604030504040204" pitchFamily="34" charset="0"/>
              <a:cs typeface="Arial" charset="0"/>
            </a:endParaRPr>
          </a:p>
          <a:p>
            <a:endParaRPr lang="en-US" sz="5000" b="1" dirty="0">
              <a:solidFill>
                <a:srgbClr val="F58123"/>
              </a:solidFill>
              <a:latin typeface="Arial" charset="0"/>
              <a:ea typeface="Verdana" panose="020B0604030504040204" pitchFamily="34" charset="0"/>
              <a:cs typeface="Arial" charset="0"/>
            </a:endParaRPr>
          </a:p>
          <a:p>
            <a:r>
              <a:rPr lang="en-US" sz="5000" b="1" strike="sngStrike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Wat is het PWS?</a:t>
            </a:r>
          </a:p>
          <a:p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Wat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moet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je in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havo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4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doen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?</a:t>
            </a:r>
          </a:p>
          <a:p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Waar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kan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ik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informatie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teruglezen</a:t>
            </a:r>
            <a:r>
              <a:rPr lang="en-US" sz="5000" b="1" dirty="0">
                <a:solidFill>
                  <a:schemeClr val="bg1"/>
                </a:solidFill>
                <a:latin typeface="Arial" charset="0"/>
                <a:ea typeface="Verdana" panose="020B0604030504040204" pitchFamily="34" charset="0"/>
                <a:cs typeface="Arial" charset="0"/>
              </a:rPr>
              <a:t>?</a:t>
            </a:r>
            <a:endParaRPr lang="nl-NL" sz="5000" b="1" dirty="0">
              <a:solidFill>
                <a:schemeClr val="bg1"/>
              </a:solidFill>
              <a:latin typeface="Arial" charset="0"/>
              <a:ea typeface="Verdana" panose="020B060403050404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490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812</Words>
  <Application>Microsoft Office PowerPoint</Application>
  <PresentationFormat>Breedbeeld</PresentationFormat>
  <Paragraphs>168</Paragraphs>
  <Slides>24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Office-thema</vt:lpstr>
      <vt:lpstr>PowerPoint-presentatie</vt:lpstr>
      <vt:lpstr>PowerPoint-presentatie</vt:lpstr>
      <vt:lpstr>Wat is het profielwerkstuk?</vt:lpstr>
      <vt:lpstr>Aanvullende eisen TTO</vt:lpstr>
      <vt:lpstr>Nut &amp; noodzaak</vt:lpstr>
      <vt:lpstr>Eindproduct  </vt:lpstr>
      <vt:lpstr>Beoordeling</vt:lpstr>
      <vt:lpstr>Over Brongebruik</vt:lpstr>
      <vt:lpstr>PowerPoint-presentatie</vt:lpstr>
      <vt:lpstr>Wat ga je in havo 4 doen?</vt:lpstr>
      <vt:lpstr>Wat ga je in havo 4 doen?</vt:lpstr>
      <vt:lpstr>Wat moet je doen?</vt:lpstr>
      <vt:lpstr>Wat moet je doen?</vt:lpstr>
      <vt:lpstr>Workshops</vt:lpstr>
      <vt:lpstr>Wat wordt er bedoeld met  ‘organisaties’?</vt:lpstr>
      <vt:lpstr>Wat zijn goede onderzoeken?</vt:lpstr>
      <vt:lpstr>Vragen over organisaties</vt:lpstr>
      <vt:lpstr>Begeleiding</vt:lpstr>
      <vt:lpstr>PowerPoint-presentatie</vt:lpstr>
      <vt:lpstr>Handige websites</vt:lpstr>
      <vt:lpstr>Vragen over het PWS? </vt:lpstr>
      <vt:lpstr>Vragen over het PWS? </vt:lpstr>
      <vt:lpstr>PowerPoint-presentatie</vt:lpstr>
      <vt:lpstr>Opgave –uiterlijk 8 maart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Dr.P Creatief communiceren</dc:creator>
  <cp:lastModifiedBy>Hof, J.P.</cp:lastModifiedBy>
  <cp:revision>70</cp:revision>
  <dcterms:created xsi:type="dcterms:W3CDTF">2017-05-29T10:29:24Z</dcterms:created>
  <dcterms:modified xsi:type="dcterms:W3CDTF">2024-03-01T12:42:24Z</dcterms:modified>
</cp:coreProperties>
</file>