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1" r:id="rId4"/>
    <p:sldMasterId id="2147484143" r:id="rId5"/>
  </p:sldMasterIdLst>
  <p:notesMasterIdLst>
    <p:notesMasterId r:id="rId46"/>
  </p:notesMasterIdLst>
  <p:handoutMasterIdLst>
    <p:handoutMasterId r:id="rId47"/>
  </p:handoutMasterIdLst>
  <p:sldIdLst>
    <p:sldId id="312" r:id="rId6"/>
    <p:sldId id="323" r:id="rId7"/>
    <p:sldId id="257" r:id="rId8"/>
    <p:sldId id="304" r:id="rId9"/>
    <p:sldId id="306" r:id="rId10"/>
    <p:sldId id="293" r:id="rId11"/>
    <p:sldId id="294" r:id="rId12"/>
    <p:sldId id="308" r:id="rId13"/>
    <p:sldId id="295" r:id="rId14"/>
    <p:sldId id="260" r:id="rId15"/>
    <p:sldId id="313" r:id="rId16"/>
    <p:sldId id="314" r:id="rId17"/>
    <p:sldId id="263" r:id="rId18"/>
    <p:sldId id="264" r:id="rId19"/>
    <p:sldId id="288" r:id="rId20"/>
    <p:sldId id="330" r:id="rId21"/>
    <p:sldId id="265" r:id="rId22"/>
    <p:sldId id="266" r:id="rId23"/>
    <p:sldId id="267" r:id="rId24"/>
    <p:sldId id="315" r:id="rId25"/>
    <p:sldId id="269" r:id="rId26"/>
    <p:sldId id="270" r:id="rId27"/>
    <p:sldId id="316" r:id="rId28"/>
    <p:sldId id="272" r:id="rId29"/>
    <p:sldId id="273" r:id="rId30"/>
    <p:sldId id="317" r:id="rId31"/>
    <p:sldId id="275" r:id="rId32"/>
    <p:sldId id="276" r:id="rId33"/>
    <p:sldId id="277" r:id="rId34"/>
    <p:sldId id="278" r:id="rId35"/>
    <p:sldId id="289" r:id="rId36"/>
    <p:sldId id="318" r:id="rId37"/>
    <p:sldId id="302" r:id="rId38"/>
    <p:sldId id="309" r:id="rId39"/>
    <p:sldId id="327" r:id="rId40"/>
    <p:sldId id="282" r:id="rId41"/>
    <p:sldId id="287" r:id="rId42"/>
    <p:sldId id="284" r:id="rId43"/>
    <p:sldId id="329" r:id="rId44"/>
    <p:sldId id="328" r:id="rId45"/>
  </p:sldIdLst>
  <p:sldSz cx="9144000" cy="6858000" type="screen4x3"/>
  <p:notesSz cx="6808788" cy="9940925"/>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69818" autoAdjust="0"/>
  </p:normalViewPr>
  <p:slideViewPr>
    <p:cSldViewPr>
      <p:cViewPr varScale="1">
        <p:scale>
          <a:sx n="60" d="100"/>
          <a:sy n="60" d="100"/>
        </p:scale>
        <p:origin x="209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306" y="-102"/>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1"/>
            <a:ext cx="2950475" cy="498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30" tIns="45815" rIns="91630" bIns="45815" numCol="1" anchor="t" anchorCtr="0" compatLnSpc="1">
            <a:prstTxWarp prst="textNoShape">
              <a:avLst/>
            </a:prstTxWarp>
          </a:bodyPr>
          <a:lstStyle>
            <a:lvl1pPr eaLnBrk="0" hangingPunct="0">
              <a:defRPr sz="1200"/>
            </a:lvl1pPr>
          </a:lstStyle>
          <a:p>
            <a:pPr>
              <a:defRPr/>
            </a:pPr>
            <a:endParaRPr lang="nl-NL" dirty="0"/>
          </a:p>
        </p:txBody>
      </p:sp>
      <p:sp>
        <p:nvSpPr>
          <p:cNvPr id="52227" name="Rectangle 3"/>
          <p:cNvSpPr>
            <a:spLocks noGrp="1" noChangeArrowheads="1"/>
          </p:cNvSpPr>
          <p:nvPr>
            <p:ph type="dt" sz="quarter" idx="1"/>
          </p:nvPr>
        </p:nvSpPr>
        <p:spPr bwMode="auto">
          <a:xfrm>
            <a:off x="3856738" y="1"/>
            <a:ext cx="2950475" cy="498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30" tIns="45815" rIns="91630" bIns="45815" numCol="1" anchor="t" anchorCtr="0" compatLnSpc="1">
            <a:prstTxWarp prst="textNoShape">
              <a:avLst/>
            </a:prstTxWarp>
          </a:bodyPr>
          <a:lstStyle>
            <a:lvl1pPr algn="r" eaLnBrk="0" hangingPunct="0">
              <a:defRPr sz="1200"/>
            </a:lvl1pPr>
          </a:lstStyle>
          <a:p>
            <a:pPr>
              <a:defRPr/>
            </a:pPr>
            <a:fld id="{0AC8745D-F435-4840-99FE-C66E50EA0969}" type="datetimeFigureOut">
              <a:rPr lang="nl-NL"/>
              <a:pPr>
                <a:defRPr/>
              </a:pPr>
              <a:t>9-1-2023</a:t>
            </a:fld>
            <a:endParaRPr lang="nl-NL" dirty="0"/>
          </a:p>
        </p:txBody>
      </p:sp>
      <p:sp>
        <p:nvSpPr>
          <p:cNvPr id="52228" name="Rectangle 4"/>
          <p:cNvSpPr>
            <a:spLocks noGrp="1" noChangeArrowheads="1"/>
          </p:cNvSpPr>
          <p:nvPr>
            <p:ph type="ftr" sz="quarter" idx="2"/>
          </p:nvPr>
        </p:nvSpPr>
        <p:spPr bwMode="auto">
          <a:xfrm>
            <a:off x="0" y="9441182"/>
            <a:ext cx="2950475" cy="498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30" tIns="45815" rIns="91630" bIns="45815" numCol="1" anchor="b" anchorCtr="0" compatLnSpc="1">
            <a:prstTxWarp prst="textNoShape">
              <a:avLst/>
            </a:prstTxWarp>
          </a:bodyPr>
          <a:lstStyle>
            <a:lvl1pPr eaLnBrk="0" hangingPunct="0">
              <a:defRPr sz="1200"/>
            </a:lvl1pPr>
          </a:lstStyle>
          <a:p>
            <a:pPr>
              <a:defRPr/>
            </a:pPr>
            <a:endParaRPr lang="nl-NL" dirty="0"/>
          </a:p>
        </p:txBody>
      </p:sp>
      <p:sp>
        <p:nvSpPr>
          <p:cNvPr id="52229" name="Rectangle 5"/>
          <p:cNvSpPr>
            <a:spLocks noGrp="1" noChangeArrowheads="1"/>
          </p:cNvSpPr>
          <p:nvPr>
            <p:ph type="sldNum" sz="quarter" idx="3"/>
          </p:nvPr>
        </p:nvSpPr>
        <p:spPr bwMode="auto">
          <a:xfrm>
            <a:off x="3856738" y="9441182"/>
            <a:ext cx="2950475" cy="498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30" tIns="45815" rIns="91630" bIns="45815" numCol="1" anchor="b" anchorCtr="0" compatLnSpc="1">
            <a:prstTxWarp prst="textNoShape">
              <a:avLst/>
            </a:prstTxWarp>
          </a:bodyPr>
          <a:lstStyle>
            <a:lvl1pPr algn="r" eaLnBrk="0" hangingPunct="0">
              <a:defRPr sz="1200"/>
            </a:lvl1pPr>
          </a:lstStyle>
          <a:p>
            <a:pPr>
              <a:defRPr/>
            </a:pPr>
            <a:fld id="{7F26FC6F-8FEE-4A7B-8936-C46CF6398045}" type="slidenum">
              <a:rPr lang="nl-NL"/>
              <a:pPr>
                <a:defRPr/>
              </a:pPr>
              <a:t>‹nr.›</a:t>
            </a:fld>
            <a:endParaRPr lang="nl-NL" dirty="0"/>
          </a:p>
        </p:txBody>
      </p:sp>
    </p:spTree>
    <p:extLst>
      <p:ext uri="{BB962C8B-B14F-4D97-AF65-F5344CB8AC3E}">
        <p14:creationId xmlns:p14="http://schemas.microsoft.com/office/powerpoint/2010/main" val="3196933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50475" cy="498157"/>
          </a:xfrm>
          <a:prstGeom prst="rect">
            <a:avLst/>
          </a:prstGeom>
        </p:spPr>
        <p:txBody>
          <a:bodyPr vert="horz" lIns="91630" tIns="45815" rIns="91630" bIns="45815" rtlCol="0"/>
          <a:lstStyle>
            <a:lvl1pPr algn="l">
              <a:defRPr sz="1200"/>
            </a:lvl1pPr>
          </a:lstStyle>
          <a:p>
            <a:pPr>
              <a:defRPr/>
            </a:pPr>
            <a:endParaRPr lang="nl-NL" dirty="0"/>
          </a:p>
        </p:txBody>
      </p:sp>
      <p:sp>
        <p:nvSpPr>
          <p:cNvPr id="3" name="Tijdelijke aanduiding voor datum 2"/>
          <p:cNvSpPr>
            <a:spLocks noGrp="1"/>
          </p:cNvSpPr>
          <p:nvPr>
            <p:ph type="dt" idx="1"/>
          </p:nvPr>
        </p:nvSpPr>
        <p:spPr>
          <a:xfrm>
            <a:off x="3856738" y="1"/>
            <a:ext cx="2950475" cy="498157"/>
          </a:xfrm>
          <a:prstGeom prst="rect">
            <a:avLst/>
          </a:prstGeom>
        </p:spPr>
        <p:txBody>
          <a:bodyPr vert="horz" lIns="91630" tIns="45815" rIns="91630" bIns="45815" rtlCol="0"/>
          <a:lstStyle>
            <a:lvl1pPr algn="r">
              <a:defRPr sz="1200"/>
            </a:lvl1pPr>
          </a:lstStyle>
          <a:p>
            <a:pPr>
              <a:defRPr/>
            </a:pPr>
            <a:fld id="{84577CF2-171A-4AA2-9725-2A71034BED34}" type="datetimeFigureOut">
              <a:rPr lang="nl-NL"/>
              <a:pPr>
                <a:defRPr/>
              </a:pPr>
              <a:t>9-1-2023</a:t>
            </a:fld>
            <a:endParaRPr lang="nl-NL" dirty="0"/>
          </a:p>
        </p:txBody>
      </p:sp>
      <p:sp>
        <p:nvSpPr>
          <p:cNvPr id="4" name="Tijdelijke aanduiding voor dia-afbeelding 3"/>
          <p:cNvSpPr>
            <a:spLocks noGrp="1" noRot="1" noChangeAspect="1"/>
          </p:cNvSpPr>
          <p:nvPr>
            <p:ph type="sldImg" idx="2"/>
          </p:nvPr>
        </p:nvSpPr>
        <p:spPr>
          <a:xfrm>
            <a:off x="917575" y="744538"/>
            <a:ext cx="4973638" cy="3729037"/>
          </a:xfrm>
          <a:prstGeom prst="rect">
            <a:avLst/>
          </a:prstGeom>
          <a:noFill/>
          <a:ln w="12700">
            <a:solidFill>
              <a:prstClr val="black"/>
            </a:solidFill>
          </a:ln>
        </p:spPr>
        <p:txBody>
          <a:bodyPr vert="horz" lIns="91630" tIns="45815" rIns="91630" bIns="45815" rtlCol="0" anchor="ctr"/>
          <a:lstStyle/>
          <a:p>
            <a:pPr lvl="0"/>
            <a:endParaRPr lang="nl-NL" noProof="0" dirty="0"/>
          </a:p>
        </p:txBody>
      </p:sp>
      <p:sp>
        <p:nvSpPr>
          <p:cNvPr id="5" name="Tijdelijke aanduiding voor notities 4"/>
          <p:cNvSpPr>
            <a:spLocks noGrp="1"/>
          </p:cNvSpPr>
          <p:nvPr>
            <p:ph type="body" sz="quarter" idx="3"/>
          </p:nvPr>
        </p:nvSpPr>
        <p:spPr>
          <a:xfrm>
            <a:off x="680879" y="4722972"/>
            <a:ext cx="5447030" cy="4472305"/>
          </a:xfrm>
          <a:prstGeom prst="rect">
            <a:avLst/>
          </a:prstGeom>
        </p:spPr>
        <p:txBody>
          <a:bodyPr vert="horz" lIns="91630" tIns="45815" rIns="91630" bIns="45815"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9441182"/>
            <a:ext cx="2950475" cy="498157"/>
          </a:xfrm>
          <a:prstGeom prst="rect">
            <a:avLst/>
          </a:prstGeom>
        </p:spPr>
        <p:txBody>
          <a:bodyPr vert="horz" lIns="91630" tIns="45815" rIns="91630" bIns="45815" rtlCol="0" anchor="b"/>
          <a:lstStyle>
            <a:lvl1pPr algn="l">
              <a:defRPr sz="1200"/>
            </a:lvl1pPr>
          </a:lstStyle>
          <a:p>
            <a:pPr>
              <a:defRPr/>
            </a:pPr>
            <a:endParaRPr lang="nl-NL" dirty="0"/>
          </a:p>
        </p:txBody>
      </p:sp>
      <p:sp>
        <p:nvSpPr>
          <p:cNvPr id="7" name="Tijdelijke aanduiding voor dianummer 6"/>
          <p:cNvSpPr>
            <a:spLocks noGrp="1"/>
          </p:cNvSpPr>
          <p:nvPr>
            <p:ph type="sldNum" sz="quarter" idx="5"/>
          </p:nvPr>
        </p:nvSpPr>
        <p:spPr>
          <a:xfrm>
            <a:off x="3856738" y="9441182"/>
            <a:ext cx="2950475" cy="498157"/>
          </a:xfrm>
          <a:prstGeom prst="rect">
            <a:avLst/>
          </a:prstGeom>
        </p:spPr>
        <p:txBody>
          <a:bodyPr vert="horz" lIns="91630" tIns="45815" rIns="91630" bIns="45815" rtlCol="0" anchor="b"/>
          <a:lstStyle>
            <a:lvl1pPr algn="r">
              <a:defRPr sz="1200"/>
            </a:lvl1pPr>
          </a:lstStyle>
          <a:p>
            <a:pPr>
              <a:defRPr/>
            </a:pPr>
            <a:fld id="{99994CCF-1779-468F-B24E-A70C7DE99B75}" type="slidenum">
              <a:rPr lang="nl-NL"/>
              <a:pPr>
                <a:defRPr/>
              </a:pPr>
              <a:t>‹nr.›</a:t>
            </a:fld>
            <a:endParaRPr lang="nl-NL" dirty="0"/>
          </a:p>
        </p:txBody>
      </p:sp>
    </p:spTree>
    <p:extLst>
      <p:ext uri="{BB962C8B-B14F-4D97-AF65-F5344CB8AC3E}">
        <p14:creationId xmlns:p14="http://schemas.microsoft.com/office/powerpoint/2010/main" val="11697541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l-NL" dirty="0"/>
              <a:t>Welkom </a:t>
            </a:r>
            <a:r>
              <a:rPr lang="en-US" altLang="nl-NL" dirty="0" err="1"/>
              <a:t>allemaal</a:t>
            </a:r>
            <a:r>
              <a:rPr lang="en-US" altLang="nl-NL" dirty="0"/>
              <a:t>. </a:t>
            </a:r>
            <a:r>
              <a:rPr lang="en-US" altLang="nl-NL" dirty="0" err="1"/>
              <a:t>Mijn</a:t>
            </a:r>
            <a:r>
              <a:rPr lang="en-US" altLang="nl-NL" dirty="0"/>
              <a:t> naam is Barbara</a:t>
            </a:r>
            <a:r>
              <a:rPr lang="en-US" altLang="nl-NL" baseline="0" dirty="0"/>
              <a:t> Oostlander-Blokzijl </a:t>
            </a:r>
            <a:r>
              <a:rPr lang="en-US" altLang="nl-NL" baseline="0" dirty="0" err="1"/>
              <a:t>en</a:t>
            </a:r>
            <a:r>
              <a:rPr lang="en-US" altLang="nl-NL" baseline="0" dirty="0"/>
              <a:t> </a:t>
            </a:r>
            <a:r>
              <a:rPr lang="en-US" altLang="nl-NL" baseline="0" dirty="0" err="1"/>
              <a:t>ik</a:t>
            </a:r>
            <a:r>
              <a:rPr lang="en-US" altLang="nl-NL" baseline="0" dirty="0"/>
              <a:t> ben </a:t>
            </a:r>
            <a:r>
              <a:rPr lang="en-US" altLang="nl-NL" baseline="0" dirty="0" err="1"/>
              <a:t>decaan</a:t>
            </a:r>
            <a:r>
              <a:rPr lang="en-US" altLang="nl-NL" baseline="0" dirty="0"/>
              <a:t> </a:t>
            </a:r>
            <a:r>
              <a:rPr lang="en-US" altLang="nl-NL" baseline="0" dirty="0" err="1"/>
              <a:t>voor</a:t>
            </a:r>
            <a:r>
              <a:rPr lang="en-US" altLang="nl-NL" baseline="0" dirty="0"/>
              <a:t> de </a:t>
            </a:r>
            <a:r>
              <a:rPr lang="en-US" altLang="nl-NL" baseline="0" dirty="0" err="1"/>
              <a:t>Havo</a:t>
            </a:r>
            <a:r>
              <a:rPr lang="en-US" altLang="nl-NL" baseline="0" dirty="0"/>
              <a:t> op Lariks. </a:t>
            </a:r>
            <a:r>
              <a:rPr lang="en-US" altLang="nl-NL" baseline="0" dirty="0" err="1"/>
              <a:t>Ik</a:t>
            </a:r>
            <a:r>
              <a:rPr lang="en-US" altLang="nl-NL" baseline="0" dirty="0"/>
              <a:t> </a:t>
            </a:r>
            <a:r>
              <a:rPr lang="en-US" altLang="nl-NL" baseline="0" dirty="0" err="1"/>
              <a:t>richt</a:t>
            </a:r>
            <a:r>
              <a:rPr lang="en-US" altLang="nl-NL" baseline="0" dirty="0"/>
              <a:t> </a:t>
            </a:r>
            <a:r>
              <a:rPr lang="en-US" altLang="nl-NL" baseline="0" dirty="0" err="1"/>
              <a:t>mij</a:t>
            </a:r>
            <a:r>
              <a:rPr lang="en-US" altLang="nl-NL" baseline="0" dirty="0"/>
              <a:t> in </a:t>
            </a:r>
            <a:r>
              <a:rPr lang="en-US" altLang="nl-NL" baseline="0" dirty="0" err="1"/>
              <a:t>deze</a:t>
            </a:r>
            <a:r>
              <a:rPr lang="en-US" altLang="nl-NL" baseline="0" dirty="0"/>
              <a:t> </a:t>
            </a:r>
            <a:r>
              <a:rPr lang="en-US" altLang="nl-NL" baseline="0" dirty="0" err="1"/>
              <a:t>presentatie</a:t>
            </a:r>
            <a:r>
              <a:rPr lang="en-US" altLang="nl-NL" baseline="0" dirty="0"/>
              <a:t> </a:t>
            </a:r>
            <a:r>
              <a:rPr lang="en-US" altLang="nl-NL" baseline="0" dirty="0" err="1"/>
              <a:t>vooral</a:t>
            </a:r>
            <a:r>
              <a:rPr lang="en-US" altLang="nl-NL" baseline="0" dirty="0"/>
              <a:t> op de </a:t>
            </a:r>
            <a:r>
              <a:rPr lang="en-US" altLang="nl-NL" baseline="0" dirty="0" err="1"/>
              <a:t>leerlingen</a:t>
            </a:r>
            <a:r>
              <a:rPr lang="en-US" altLang="nl-NL" baseline="0" dirty="0"/>
              <a:t>, </a:t>
            </a:r>
            <a:r>
              <a:rPr lang="en-US" altLang="nl-NL" baseline="0" dirty="0" err="1"/>
              <a:t>omdat</a:t>
            </a:r>
            <a:r>
              <a:rPr lang="en-US" altLang="nl-NL" baseline="0" dirty="0"/>
              <a:t> </a:t>
            </a:r>
            <a:r>
              <a:rPr lang="en-US" altLang="nl-NL" baseline="0" dirty="0" err="1"/>
              <a:t>zij</a:t>
            </a:r>
            <a:r>
              <a:rPr lang="en-US" altLang="nl-NL" baseline="0" dirty="0"/>
              <a:t> de </a:t>
            </a:r>
            <a:r>
              <a:rPr lang="en-US" altLang="nl-NL" baseline="0" dirty="0" err="1"/>
              <a:t>keuze</a:t>
            </a:r>
            <a:r>
              <a:rPr lang="en-US" altLang="nl-NL" baseline="0" dirty="0"/>
              <a:t> </a:t>
            </a:r>
            <a:r>
              <a:rPr lang="en-US" altLang="nl-NL" baseline="0" dirty="0" err="1"/>
              <a:t>moeten</a:t>
            </a:r>
            <a:r>
              <a:rPr lang="en-US" altLang="nl-NL" baseline="0" dirty="0"/>
              <a:t> </a:t>
            </a:r>
            <a:r>
              <a:rPr lang="en-US" altLang="nl-NL" baseline="0" dirty="0" err="1"/>
              <a:t>maken</a:t>
            </a:r>
            <a:r>
              <a:rPr lang="en-US" altLang="nl-NL" baseline="0" dirty="0"/>
              <a:t>, maar </a:t>
            </a:r>
            <a:r>
              <a:rPr lang="en-US" altLang="nl-NL" baseline="0" dirty="0" err="1"/>
              <a:t>ik</a:t>
            </a:r>
            <a:r>
              <a:rPr lang="en-US" altLang="nl-NL" baseline="0" dirty="0"/>
              <a:t> </a:t>
            </a:r>
            <a:r>
              <a:rPr lang="en-US" altLang="nl-NL" baseline="0" dirty="0" err="1"/>
              <a:t>onderschat</a:t>
            </a:r>
            <a:r>
              <a:rPr lang="en-US" altLang="nl-NL" baseline="0" dirty="0"/>
              <a:t> de </a:t>
            </a:r>
            <a:r>
              <a:rPr lang="en-US" altLang="nl-NL" baseline="0" dirty="0" err="1"/>
              <a:t>belangrijke</a:t>
            </a:r>
            <a:r>
              <a:rPr lang="en-US" altLang="nl-NL" baseline="0" dirty="0"/>
              <a:t> </a:t>
            </a:r>
            <a:r>
              <a:rPr lang="en-US" altLang="nl-NL" baseline="0" dirty="0" err="1"/>
              <a:t>rol</a:t>
            </a:r>
            <a:r>
              <a:rPr lang="en-US" altLang="nl-NL" baseline="0" dirty="0"/>
              <a:t> die u </a:t>
            </a:r>
            <a:r>
              <a:rPr lang="en-US" altLang="nl-NL" baseline="0" dirty="0" err="1"/>
              <a:t>daarin</a:t>
            </a:r>
            <a:r>
              <a:rPr lang="en-US" altLang="nl-NL" baseline="0" dirty="0"/>
              <a:t> </a:t>
            </a:r>
            <a:r>
              <a:rPr lang="en-US" altLang="nl-NL" baseline="0" dirty="0" err="1"/>
              <a:t>als</a:t>
            </a:r>
            <a:r>
              <a:rPr lang="en-US" altLang="nl-NL" baseline="0" dirty="0"/>
              <a:t> </a:t>
            </a:r>
            <a:r>
              <a:rPr lang="en-US" altLang="nl-NL" baseline="0" dirty="0" err="1"/>
              <a:t>ouder</a:t>
            </a:r>
            <a:r>
              <a:rPr lang="en-US" altLang="nl-NL" baseline="0" dirty="0"/>
              <a:t>/</a:t>
            </a:r>
            <a:r>
              <a:rPr lang="en-US" altLang="nl-NL" baseline="0" dirty="0" err="1"/>
              <a:t>verzorger</a:t>
            </a:r>
            <a:r>
              <a:rPr lang="en-US" altLang="nl-NL" baseline="0" dirty="0"/>
              <a:t> </a:t>
            </a:r>
            <a:r>
              <a:rPr lang="en-US" altLang="nl-NL" baseline="0" dirty="0" err="1"/>
              <a:t>heeft</a:t>
            </a:r>
            <a:r>
              <a:rPr lang="en-US" altLang="nl-NL" baseline="0" dirty="0"/>
              <a:t> </a:t>
            </a:r>
            <a:r>
              <a:rPr lang="en-US" altLang="nl-NL" baseline="0" dirty="0" err="1"/>
              <a:t>zeker</a:t>
            </a:r>
            <a:r>
              <a:rPr lang="en-US" altLang="nl-NL" baseline="0" dirty="0"/>
              <a:t> </a:t>
            </a:r>
            <a:r>
              <a:rPr lang="en-US" altLang="nl-NL" baseline="0" dirty="0" err="1"/>
              <a:t>niet</a:t>
            </a:r>
            <a:r>
              <a:rPr lang="en-US" altLang="nl-NL" baseline="0" dirty="0"/>
              <a:t>.</a:t>
            </a:r>
            <a:endParaRPr lang="nl-NL" altLang="nl-NL" dirty="0"/>
          </a:p>
        </p:txBody>
      </p:sp>
      <p:sp>
        <p:nvSpPr>
          <p:cNvPr id="604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7A22717-EC6C-447D-B70F-1A654FC7058E}" type="slidenum">
              <a:rPr lang="nl-NL" altLang="nl-NL" smtClean="0">
                <a:latin typeface="Arial" charset="0"/>
              </a:rPr>
              <a:pPr eaLnBrk="1" hangingPunct="1">
                <a:spcBef>
                  <a:spcPct val="0"/>
                </a:spcBef>
              </a:pPr>
              <a:t>1</a:t>
            </a:fld>
            <a:endParaRPr lang="nl-NL" altLang="nl-NL" dirty="0">
              <a:latin typeface="Arial" charset="0"/>
            </a:endParaRPr>
          </a:p>
        </p:txBody>
      </p:sp>
    </p:spTree>
    <p:extLst>
      <p:ext uri="{BB962C8B-B14F-4D97-AF65-F5344CB8AC3E}">
        <p14:creationId xmlns:p14="http://schemas.microsoft.com/office/powerpoint/2010/main" val="707854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NT is vooral bedoeld voor opleidingen waarin de </a:t>
            </a:r>
            <a:r>
              <a:rPr lang="nl-NL" altLang="nl-NL" b="1" dirty="0"/>
              <a:t>exacte vakken</a:t>
            </a:r>
            <a:r>
              <a:rPr lang="nl-NL" altLang="nl-NL" dirty="0"/>
              <a:t> een belangrijke rol spelen.</a:t>
            </a:r>
          </a:p>
          <a:p>
            <a:pPr eaLnBrk="1" hangingPunct="1">
              <a:spcBef>
                <a:spcPct val="0"/>
              </a:spcBef>
            </a:pPr>
            <a:r>
              <a:rPr lang="nl-NL" altLang="nl-NL" dirty="0"/>
              <a:t>De belangrijkste sectoren zijn </a:t>
            </a:r>
            <a:r>
              <a:rPr lang="nl-NL" altLang="nl-NL" b="1" dirty="0"/>
              <a:t>Techniek</a:t>
            </a:r>
            <a:r>
              <a:rPr lang="nl-NL" altLang="nl-NL" dirty="0"/>
              <a:t> en </a:t>
            </a:r>
            <a:r>
              <a:rPr lang="nl-NL" altLang="nl-NL" b="1" dirty="0"/>
              <a:t>Exact &amp; Informatica</a:t>
            </a:r>
            <a:r>
              <a:rPr lang="nl-NL" altLang="nl-NL" dirty="0"/>
              <a:t>. Ook de sector Aarde &amp; Milieu (Natuur) past nog aardig bij NT.</a:t>
            </a:r>
          </a:p>
        </p:txBody>
      </p:sp>
      <p:sp>
        <p:nvSpPr>
          <p:cNvPr id="7270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2FF655-4A16-4631-84AA-5BD59A774B09}" type="slidenum">
              <a:rPr kumimoji="0" lang="nl-NL" alt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nl-NL" altLang="nl-N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42089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NG doe je als je belangstelling hebt voor </a:t>
            </a:r>
            <a:r>
              <a:rPr lang="nl-NL" altLang="nl-NL" b="1" dirty="0"/>
              <a:t>mensen, dieren en planten</a:t>
            </a:r>
            <a:r>
              <a:rPr lang="nl-NL" altLang="nl-NL" dirty="0"/>
              <a:t>. NG is ook een goed profiel voor milieu-opleidingen. In het milieu komen mensen, dieren en planten tenslotte samen.</a:t>
            </a:r>
          </a:p>
          <a:p>
            <a:pPr eaLnBrk="1" hangingPunct="1">
              <a:spcBef>
                <a:spcPct val="0"/>
              </a:spcBef>
            </a:pPr>
            <a:r>
              <a:rPr lang="nl-NL" altLang="nl-NL" dirty="0"/>
              <a:t>Houd wel in de gaten wanneer natuurkunde nodig is voor je vervolgopleiding. Als je aardrijkskunde in plaats van natuurkunde kiest, dan valt een aantal keuzemogelijkheden af.</a:t>
            </a:r>
          </a:p>
          <a:p>
            <a:pPr eaLnBrk="1" hangingPunct="1">
              <a:spcBef>
                <a:spcPct val="0"/>
              </a:spcBef>
            </a:pPr>
            <a:r>
              <a:rPr lang="nl-NL" altLang="nl-NL" dirty="0"/>
              <a:t>Sectoren die erbij passen zijn </a:t>
            </a:r>
            <a:r>
              <a:rPr lang="nl-NL" altLang="nl-NL" b="1" dirty="0"/>
              <a:t>Aarde &amp; Milieu (Natuur) </a:t>
            </a:r>
            <a:r>
              <a:rPr lang="nl-NL" altLang="nl-NL" dirty="0"/>
              <a:t>en </a:t>
            </a:r>
            <a:r>
              <a:rPr lang="nl-NL" altLang="nl-NL" b="1" dirty="0"/>
              <a:t>Gezondheid</a:t>
            </a:r>
            <a:r>
              <a:rPr lang="nl-NL" altLang="nl-NL" dirty="0"/>
              <a:t>. Techniek en Exact &amp; Informatica passen nog aardig bij NG.</a:t>
            </a:r>
          </a:p>
        </p:txBody>
      </p:sp>
      <p:sp>
        <p:nvSpPr>
          <p:cNvPr id="737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78F08F-D92D-4CBF-95CF-CEDAB2D3C4E8}" type="slidenum">
              <a:rPr kumimoji="0" lang="nl-NL" alt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l-NL" altLang="nl-N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66597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EM is heel geschikt voor opleidingen en beroepen in de sectoren </a:t>
            </a:r>
            <a:r>
              <a:rPr lang="nl-NL" altLang="nl-NL" b="1"/>
              <a:t>Economie &amp; Bedrijf</a:t>
            </a:r>
            <a:r>
              <a:rPr lang="nl-NL" altLang="nl-NL"/>
              <a:t>, (Taal) &amp; </a:t>
            </a:r>
            <a:r>
              <a:rPr lang="nl-NL" altLang="nl-NL" b="1"/>
              <a:t>Communicatie</a:t>
            </a:r>
            <a:r>
              <a:rPr lang="nl-NL" altLang="nl-NL"/>
              <a:t> en </a:t>
            </a:r>
            <a:r>
              <a:rPr lang="nl-NL" altLang="nl-NL" b="1"/>
              <a:t>Recht &amp; Bestuur</a:t>
            </a:r>
            <a:r>
              <a:rPr lang="nl-NL" altLang="nl-NL"/>
              <a:t>.</a:t>
            </a:r>
          </a:p>
        </p:txBody>
      </p:sp>
      <p:sp>
        <p:nvSpPr>
          <p:cNvPr id="747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39A2504-C951-4650-BDEE-F37659994F11}" type="slidenum">
              <a:rPr lang="nl-NL" altLang="nl-NL" smtClean="0">
                <a:latin typeface="Arial" charset="0"/>
              </a:rPr>
              <a:pPr eaLnBrk="1" hangingPunct="1">
                <a:spcBef>
                  <a:spcPct val="0"/>
                </a:spcBef>
              </a:pPr>
              <a:t>13</a:t>
            </a:fld>
            <a:endParaRPr lang="nl-NL" altLang="nl-NL">
              <a:latin typeface="Arial" charset="0"/>
            </a:endParaRPr>
          </a:p>
        </p:txBody>
      </p:sp>
    </p:spTree>
    <p:extLst>
      <p:ext uri="{BB962C8B-B14F-4D97-AF65-F5344CB8AC3E}">
        <p14:creationId xmlns:p14="http://schemas.microsoft.com/office/powerpoint/2010/main" val="3895190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CM is heel geschikt voor opleidingen en beroepen in de sectoren </a:t>
            </a:r>
            <a:r>
              <a:rPr lang="nl-NL" altLang="nl-NL" b="1"/>
              <a:t>Gedrag &amp; Maatschappij</a:t>
            </a:r>
            <a:r>
              <a:rPr lang="nl-NL" altLang="nl-NL"/>
              <a:t>, </a:t>
            </a:r>
            <a:r>
              <a:rPr lang="nl-NL" altLang="nl-NL" b="1"/>
              <a:t>Kunst &amp; Cultuur</a:t>
            </a:r>
            <a:r>
              <a:rPr lang="nl-NL" altLang="nl-NL"/>
              <a:t>, </a:t>
            </a:r>
            <a:r>
              <a:rPr lang="nl-NL" altLang="nl-NL" b="1"/>
              <a:t>Onderwijs &amp; Opvoeding</a:t>
            </a:r>
            <a:r>
              <a:rPr lang="nl-NL" altLang="nl-NL"/>
              <a:t> en </a:t>
            </a:r>
            <a:r>
              <a:rPr lang="nl-NL" altLang="nl-NL" b="1"/>
              <a:t>Taal &amp; Communicatie</a:t>
            </a:r>
            <a:r>
              <a:rPr lang="nl-NL" altLang="nl-NL"/>
              <a:t>.</a:t>
            </a:r>
          </a:p>
        </p:txBody>
      </p:sp>
      <p:sp>
        <p:nvSpPr>
          <p:cNvPr id="757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76B706B-33C0-4136-89E0-04FBA1B1EA5C}" type="slidenum">
              <a:rPr lang="nl-NL" altLang="nl-NL" smtClean="0">
                <a:latin typeface="Arial" charset="0"/>
              </a:rPr>
              <a:pPr eaLnBrk="1" hangingPunct="1">
                <a:spcBef>
                  <a:spcPct val="0"/>
                </a:spcBef>
              </a:pPr>
              <a:t>14</a:t>
            </a:fld>
            <a:endParaRPr lang="nl-NL" altLang="nl-NL">
              <a:latin typeface="Arial" charset="0"/>
            </a:endParaRPr>
          </a:p>
        </p:txBody>
      </p:sp>
    </p:spTree>
    <p:extLst>
      <p:ext uri="{BB962C8B-B14F-4D97-AF65-F5344CB8AC3E}">
        <p14:creationId xmlns:p14="http://schemas.microsoft.com/office/powerpoint/2010/main" val="2265983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Bij het maken van een keuze moet je ook nog rekening houden met de </a:t>
            </a:r>
            <a:r>
              <a:rPr lang="nl-NL" altLang="nl-NL" b="1" dirty="0"/>
              <a:t>exameneisen</a:t>
            </a:r>
            <a:r>
              <a:rPr lang="nl-NL" altLang="nl-NL" dirty="0"/>
              <a:t>. Hou daar rekening mee bij het kiezen van bijvoorbeeld WISKUNDE, maar natuurlijk ook bij het kiezen van andere vakken.</a:t>
            </a:r>
          </a:p>
          <a:p>
            <a:pPr eaLnBrk="1" hangingPunct="1">
              <a:spcBef>
                <a:spcPct val="0"/>
              </a:spcBef>
            </a:pPr>
            <a:endParaRPr lang="en-US" altLang="nl-NL" dirty="0"/>
          </a:p>
          <a:p>
            <a:pPr eaLnBrk="1" hangingPunct="1">
              <a:spcBef>
                <a:spcPct val="0"/>
              </a:spcBef>
            </a:pPr>
            <a:r>
              <a:rPr lang="en-US" altLang="nl-NL" dirty="0"/>
              <a:t>SE</a:t>
            </a:r>
            <a:r>
              <a:rPr lang="en-US" altLang="nl-NL" baseline="0" dirty="0"/>
              <a:t> = </a:t>
            </a:r>
            <a:r>
              <a:rPr lang="en-US" altLang="nl-NL" baseline="0" dirty="0" err="1"/>
              <a:t>schoolexamen</a:t>
            </a:r>
            <a:endParaRPr lang="en-US" altLang="nl-NL" baseline="0" dirty="0"/>
          </a:p>
          <a:p>
            <a:pPr eaLnBrk="1" hangingPunct="1">
              <a:spcBef>
                <a:spcPct val="0"/>
              </a:spcBef>
            </a:pPr>
            <a:r>
              <a:rPr lang="en-US" altLang="nl-NL" baseline="0" dirty="0"/>
              <a:t>CE = </a:t>
            </a:r>
            <a:r>
              <a:rPr lang="en-US" altLang="nl-NL" baseline="0" dirty="0" err="1"/>
              <a:t>centraal</a:t>
            </a:r>
            <a:r>
              <a:rPr lang="en-US" altLang="nl-NL" baseline="0" dirty="0"/>
              <a:t> </a:t>
            </a:r>
            <a:r>
              <a:rPr lang="en-US" altLang="nl-NL" baseline="0" dirty="0" err="1"/>
              <a:t>examen</a:t>
            </a:r>
            <a:endParaRPr lang="nl-NL" altLang="nl-NL" dirty="0"/>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4BDC41C-D174-4862-9267-106BE500CECB}" type="slidenum">
              <a:rPr lang="nl-NL" altLang="nl-NL" smtClean="0">
                <a:latin typeface="Arial" charset="0"/>
              </a:rPr>
              <a:pPr eaLnBrk="1" hangingPunct="1">
                <a:spcBef>
                  <a:spcPct val="0"/>
                </a:spcBef>
              </a:pPr>
              <a:t>15</a:t>
            </a:fld>
            <a:endParaRPr lang="nl-NL" altLang="nl-NL">
              <a:latin typeface="Arial" charset="0"/>
            </a:endParaRPr>
          </a:p>
        </p:txBody>
      </p:sp>
    </p:spTree>
    <p:extLst>
      <p:ext uri="{BB962C8B-B14F-4D97-AF65-F5344CB8AC3E}">
        <p14:creationId xmlns:p14="http://schemas.microsoft.com/office/powerpoint/2010/main" val="3036843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dirty="0"/>
              <a:t>Verder kun je bij het maken van een keuze ook rekening houden met de </a:t>
            </a:r>
            <a:r>
              <a:rPr lang="nl-NL" b="1" dirty="0"/>
              <a:t>toelatingseisen</a:t>
            </a:r>
            <a:r>
              <a:rPr lang="nl-NL" dirty="0"/>
              <a:t> van een opleiding</a:t>
            </a:r>
            <a:r>
              <a:rPr lang="nl-NL" baseline="0" dirty="0"/>
              <a:t>.</a:t>
            </a:r>
          </a:p>
          <a:p>
            <a:pPr marL="0" marR="0" indent="0" algn="l" defTabSz="914400" rtl="0" eaLnBrk="0" fontAlgn="base" latinLnBrk="0" hangingPunct="0">
              <a:lnSpc>
                <a:spcPct val="100000"/>
              </a:lnSpc>
              <a:spcBef>
                <a:spcPct val="30000"/>
              </a:spcBef>
              <a:spcAft>
                <a:spcPct val="0"/>
              </a:spcAft>
              <a:buClrTx/>
              <a:buSzTx/>
              <a:buFontTx/>
              <a:buNone/>
              <a:tabLst/>
              <a:defRPr/>
            </a:pPr>
            <a:r>
              <a:rPr lang="nl-NL" baseline="0" dirty="0"/>
              <a:t>Op Droomloopban kun je alle eisen opzoeken: via Homepage naar Leerlingen/Opleidingen.</a:t>
            </a:r>
          </a:p>
          <a:p>
            <a:pPr marL="0" marR="0" indent="0" algn="l" defTabSz="914400" rtl="0" eaLnBrk="0" fontAlgn="base" latinLnBrk="0" hangingPunct="0">
              <a:lnSpc>
                <a:spcPct val="100000"/>
              </a:lnSpc>
              <a:spcBef>
                <a:spcPct val="30000"/>
              </a:spcBef>
              <a:spcAft>
                <a:spcPct val="0"/>
              </a:spcAft>
              <a:buClrTx/>
              <a:buSzTx/>
              <a:buFontTx/>
              <a:buNone/>
              <a:tabLst/>
              <a:defRPr/>
            </a:pPr>
            <a:r>
              <a:rPr lang="nl-NL" baseline="0" dirty="0"/>
              <a:t>Je kunt via filters (vooropleiding, studierichting </a:t>
            </a:r>
            <a:r>
              <a:rPr lang="nl-NL" baseline="0" dirty="0" err="1"/>
              <a:t>etc</a:t>
            </a:r>
            <a:r>
              <a:rPr lang="nl-NL" baseline="0" dirty="0"/>
              <a:t>) steeds gerichter zoeken.</a:t>
            </a:r>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pPr>
              <a:defRPr/>
            </a:pPr>
            <a:fld id="{99994CCF-1779-468F-B24E-A70C7DE99B75}" type="slidenum">
              <a:rPr lang="nl-NL" smtClean="0"/>
              <a:pPr>
                <a:defRPr/>
              </a:pPr>
              <a:t>16</a:t>
            </a:fld>
            <a:endParaRPr lang="nl-NL"/>
          </a:p>
        </p:txBody>
      </p:sp>
    </p:spTree>
    <p:extLst>
      <p:ext uri="{BB962C8B-B14F-4D97-AF65-F5344CB8AC3E}">
        <p14:creationId xmlns:p14="http://schemas.microsoft.com/office/powerpoint/2010/main" val="3184025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De profielkeuze bestaat uit drie onderdelen:</a:t>
            </a:r>
          </a:p>
          <a:p>
            <a:pPr eaLnBrk="1" hangingPunct="1">
              <a:spcBef>
                <a:spcPct val="0"/>
              </a:spcBef>
            </a:pPr>
            <a:r>
              <a:rPr lang="nl-NL" altLang="nl-NL"/>
              <a:t>gemeenschappelijke deel: voor iedereen verplicht</a:t>
            </a:r>
          </a:p>
          <a:p>
            <a:pPr eaLnBrk="1" hangingPunct="1">
              <a:spcBef>
                <a:spcPct val="0"/>
              </a:spcBef>
            </a:pPr>
            <a:r>
              <a:rPr lang="nl-NL" altLang="nl-NL"/>
              <a:t>profieldeel: vakken kenmerkend voor het profiel</a:t>
            </a:r>
          </a:p>
          <a:p>
            <a:pPr eaLnBrk="1" hangingPunct="1">
              <a:spcBef>
                <a:spcPct val="0"/>
              </a:spcBef>
            </a:pPr>
            <a:r>
              <a:rPr lang="nl-NL" altLang="nl-NL"/>
              <a:t>vrije deel: vak dat niet perse bij je profiel past</a:t>
            </a:r>
          </a:p>
          <a:p>
            <a:pPr eaLnBrk="1" hangingPunct="1">
              <a:spcBef>
                <a:spcPct val="0"/>
              </a:spcBef>
            </a:pPr>
            <a:r>
              <a:rPr lang="nl-NL" altLang="nl-NL"/>
              <a:t> </a:t>
            </a:r>
          </a:p>
          <a:p>
            <a:pPr eaLnBrk="1" hangingPunct="1">
              <a:spcBef>
                <a:spcPct val="0"/>
              </a:spcBef>
            </a:pPr>
            <a:r>
              <a:rPr lang="nl-NL" altLang="nl-NL" b="1"/>
              <a:t>Profielwerkstuk is een verplicht onderdeel van het examen</a:t>
            </a:r>
            <a:r>
              <a:rPr lang="nl-NL" altLang="nl-NL"/>
              <a:t>.</a:t>
            </a:r>
          </a:p>
        </p:txBody>
      </p:sp>
      <p:sp>
        <p:nvSpPr>
          <p:cNvPr id="7782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8E4F450-0B15-4864-8955-9D4681B034FD}" type="slidenum">
              <a:rPr lang="nl-NL" altLang="nl-NL" smtClean="0">
                <a:latin typeface="Arial" charset="0"/>
              </a:rPr>
              <a:pPr eaLnBrk="1" hangingPunct="1">
                <a:spcBef>
                  <a:spcPct val="0"/>
                </a:spcBef>
              </a:pPr>
              <a:t>17</a:t>
            </a:fld>
            <a:endParaRPr lang="nl-NL" altLang="nl-NL">
              <a:latin typeface="Arial" charset="0"/>
            </a:endParaRPr>
          </a:p>
        </p:txBody>
      </p:sp>
    </p:spTree>
    <p:extLst>
      <p:ext uri="{BB962C8B-B14F-4D97-AF65-F5344CB8AC3E}">
        <p14:creationId xmlns:p14="http://schemas.microsoft.com/office/powerpoint/2010/main" val="1559260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l-NL" dirty="0"/>
              <a:t>CKV, GD </a:t>
            </a:r>
            <a:r>
              <a:rPr lang="en-US" altLang="nl-NL" dirty="0" err="1"/>
              <a:t>en</a:t>
            </a:r>
            <a:r>
              <a:rPr lang="en-US" altLang="nl-NL" dirty="0"/>
              <a:t> </a:t>
            </a:r>
            <a:r>
              <a:rPr lang="en-US" altLang="nl-NL" dirty="0" err="1"/>
              <a:t>worden</a:t>
            </a:r>
            <a:r>
              <a:rPr lang="en-US" altLang="nl-NL" dirty="0"/>
              <a:t> </a:t>
            </a:r>
            <a:r>
              <a:rPr lang="en-US" altLang="nl-NL" dirty="0" err="1"/>
              <a:t>alleen</a:t>
            </a:r>
            <a:r>
              <a:rPr lang="en-US" altLang="nl-NL" dirty="0"/>
              <a:t> in H4 </a:t>
            </a:r>
            <a:r>
              <a:rPr lang="en-US" altLang="nl-NL" dirty="0" err="1"/>
              <a:t>gegeven</a:t>
            </a:r>
            <a:r>
              <a:rPr lang="en-US" altLang="nl-NL" dirty="0"/>
              <a:t>, MA </a:t>
            </a:r>
            <a:r>
              <a:rPr lang="en-US" altLang="nl-NL" dirty="0" err="1"/>
              <a:t>alleen</a:t>
            </a:r>
            <a:r>
              <a:rPr lang="en-US" altLang="nl-NL" dirty="0"/>
              <a:t> in H5.</a:t>
            </a:r>
            <a:endParaRPr lang="nl-NL" altLang="nl-NL" dirty="0"/>
          </a:p>
          <a:p>
            <a:pPr eaLnBrk="1" hangingPunct="1">
              <a:spcBef>
                <a:spcPct val="0"/>
              </a:spcBef>
            </a:pPr>
            <a:endParaRPr lang="nl-NL" altLang="nl-NL" dirty="0"/>
          </a:p>
          <a:p>
            <a:pPr eaLnBrk="1" hangingPunct="1">
              <a:spcBef>
                <a:spcPct val="0"/>
              </a:spcBef>
            </a:pPr>
            <a:r>
              <a:rPr lang="nl-NL" altLang="nl-NL" dirty="0"/>
              <a:t>LOB is een verplicht ‘vak’ en wordt daarom ook op het rapport vermeld. Het moet “naar behoren” (= </a:t>
            </a:r>
            <a:r>
              <a:rPr lang="nl-NL" altLang="nl-NL" dirty="0" err="1"/>
              <a:t>nb</a:t>
            </a:r>
            <a:r>
              <a:rPr lang="nl-NL" altLang="nl-NL" dirty="0"/>
              <a:t>) zijn afgerond om examen te kunnen doen. De beoordeling van dat “</a:t>
            </a:r>
            <a:r>
              <a:rPr lang="nl-NL" altLang="nl-NL" dirty="0" err="1"/>
              <a:t>nb</a:t>
            </a:r>
            <a:r>
              <a:rPr lang="nl-NL" altLang="nl-NL" dirty="0"/>
              <a:t>” gebeurt door de mentor.</a:t>
            </a:r>
          </a:p>
          <a:p>
            <a:pPr eaLnBrk="1" hangingPunct="1">
              <a:spcBef>
                <a:spcPct val="0"/>
              </a:spcBef>
            </a:pPr>
            <a:endParaRPr lang="nl-NL" altLang="nl-NL" dirty="0"/>
          </a:p>
          <a:p>
            <a:pPr eaLnBrk="1" hangingPunct="1">
              <a:spcBef>
                <a:spcPct val="0"/>
              </a:spcBef>
            </a:pPr>
            <a:r>
              <a:rPr lang="nl-NL" altLang="nl-NL" dirty="0"/>
              <a:t>Internationalisering is tevens een verplicht onderdeel.</a:t>
            </a:r>
          </a:p>
        </p:txBody>
      </p:sp>
      <p:sp>
        <p:nvSpPr>
          <p:cNvPr id="7885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CA9DCAC-3F1C-4A05-9980-7A22AF80668C}" type="slidenum">
              <a:rPr lang="nl-NL" altLang="nl-NL" smtClean="0">
                <a:latin typeface="Arial" charset="0"/>
              </a:rPr>
              <a:pPr eaLnBrk="1" hangingPunct="1">
                <a:spcBef>
                  <a:spcPct val="0"/>
                </a:spcBef>
              </a:pPr>
              <a:t>18</a:t>
            </a:fld>
            <a:endParaRPr lang="nl-NL" altLang="nl-NL">
              <a:latin typeface="Arial" charset="0"/>
            </a:endParaRPr>
          </a:p>
        </p:txBody>
      </p:sp>
    </p:spTree>
    <p:extLst>
      <p:ext uri="{BB962C8B-B14F-4D97-AF65-F5344CB8AC3E}">
        <p14:creationId xmlns:p14="http://schemas.microsoft.com/office/powerpoint/2010/main" val="2958197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7987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7EB2C85-A4A5-4284-93E4-760E0F87F20C}" type="slidenum">
              <a:rPr lang="nl-NL" altLang="nl-NL" smtClean="0">
                <a:latin typeface="Arial" charset="0"/>
              </a:rPr>
              <a:pPr eaLnBrk="1" hangingPunct="1">
                <a:spcBef>
                  <a:spcPct val="0"/>
                </a:spcBef>
              </a:pPr>
              <a:t>19</a:t>
            </a:fld>
            <a:endParaRPr lang="nl-NL" altLang="nl-NL">
              <a:latin typeface="Arial" charset="0"/>
            </a:endParaRPr>
          </a:p>
        </p:txBody>
      </p:sp>
    </p:spTree>
    <p:extLst>
      <p:ext uri="{BB962C8B-B14F-4D97-AF65-F5344CB8AC3E}">
        <p14:creationId xmlns:p14="http://schemas.microsoft.com/office/powerpoint/2010/main" val="880269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819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51AAF3-DAC8-4687-9428-DB19744979BE}" type="slidenum">
              <a:rPr kumimoji="0" lang="nl-NL" alt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nl-NL" altLang="nl-N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99342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Voor</a:t>
            </a:r>
            <a:r>
              <a:rPr lang="nl-NL" altLang="nl-NL" baseline="0" dirty="0"/>
              <a:t> een H3-leerling is d</a:t>
            </a:r>
            <a:r>
              <a:rPr lang="nl-NL" altLang="nl-NL" dirty="0"/>
              <a:t>e bovenbouw (de 2</a:t>
            </a:r>
            <a:r>
              <a:rPr lang="nl-NL" altLang="nl-NL" baseline="30000" dirty="0"/>
              <a:t>e</a:t>
            </a:r>
            <a:r>
              <a:rPr lang="nl-NL" altLang="nl-NL" dirty="0"/>
              <a:t> fase) niet simpelweg een voortzetting van de 1</a:t>
            </a:r>
            <a:r>
              <a:rPr lang="nl-NL" altLang="nl-NL" baseline="30000" dirty="0"/>
              <a:t>e</a:t>
            </a:r>
            <a:r>
              <a:rPr lang="nl-NL" altLang="nl-NL" baseline="0" dirty="0"/>
              <a:t>, 2</a:t>
            </a:r>
            <a:r>
              <a:rPr lang="nl-NL" altLang="nl-NL" baseline="30000" dirty="0"/>
              <a:t>e</a:t>
            </a:r>
            <a:r>
              <a:rPr lang="nl-NL" altLang="nl-NL" baseline="0" dirty="0"/>
              <a:t> en 3</a:t>
            </a:r>
            <a:r>
              <a:rPr lang="nl-NL" altLang="nl-NL" baseline="30000" dirty="0"/>
              <a:t>e</a:t>
            </a:r>
            <a:r>
              <a:rPr lang="nl-NL" altLang="nl-NL" baseline="0" dirty="0"/>
              <a:t> </a:t>
            </a:r>
            <a:r>
              <a:rPr lang="nl-NL" altLang="nl-NL" dirty="0"/>
              <a:t>klas HAVO. De</a:t>
            </a:r>
            <a:r>
              <a:rPr lang="nl-NL" altLang="nl-NL" baseline="0" dirty="0"/>
              <a:t> grootste veranderingen zijn dat je </a:t>
            </a:r>
            <a:r>
              <a:rPr lang="nl-NL" altLang="nl-NL" dirty="0"/>
              <a:t>vanaf H4 gelijk al voor je examen werkt (schoolexamens) en dat het jaar wordt opgesplitst in vier gelijke perioden met aan het einde van iedere periode een toetsweek.</a:t>
            </a:r>
          </a:p>
          <a:p>
            <a:pPr eaLnBrk="1" hangingPunct="1">
              <a:spcBef>
                <a:spcPct val="0"/>
              </a:spcBef>
            </a:pPr>
            <a:endParaRPr lang="en-US" altLang="nl-NL" dirty="0"/>
          </a:p>
          <a:p>
            <a:pPr eaLnBrk="1" hangingPunct="1">
              <a:spcBef>
                <a:spcPct val="0"/>
              </a:spcBef>
            </a:pPr>
            <a:r>
              <a:rPr lang="en-US" altLang="nl-NL" dirty="0"/>
              <a:t>Met deze veranderingen</a:t>
            </a:r>
            <a:r>
              <a:rPr lang="en-US" altLang="nl-NL" baseline="0" dirty="0"/>
              <a:t> hebben TL4-leerlingen al te maken gehad, maar ook jullie zullen moeten wennen in H4 omdat de </a:t>
            </a:r>
            <a:r>
              <a:rPr lang="en-US" altLang="nl-NL" b="1" baseline="0" dirty="0"/>
              <a:t>hoeveelheid stof groter </a:t>
            </a:r>
            <a:r>
              <a:rPr lang="en-US" altLang="nl-NL" baseline="0" dirty="0"/>
              <a:t>is en het </a:t>
            </a:r>
            <a:r>
              <a:rPr lang="en-US" altLang="nl-NL" b="1" baseline="0" dirty="0"/>
              <a:t>tempo hoger </a:t>
            </a:r>
            <a:r>
              <a:rPr lang="en-US" altLang="nl-NL" baseline="0" dirty="0"/>
              <a:t>ligt. Het is heel belangrijk om </a:t>
            </a:r>
            <a:r>
              <a:rPr lang="nl-NL" altLang="nl-NL" dirty="0"/>
              <a:t>de </a:t>
            </a:r>
            <a:r>
              <a:rPr lang="nl-NL" altLang="nl-NL" b="1" dirty="0"/>
              <a:t>discipline</a:t>
            </a:r>
            <a:r>
              <a:rPr lang="nl-NL" altLang="nl-NL" dirty="0"/>
              <a:t> te hebben </a:t>
            </a:r>
            <a:r>
              <a:rPr lang="nl-NL" altLang="nl-NL" b="1" dirty="0"/>
              <a:t>zelfstandig</a:t>
            </a:r>
            <a:r>
              <a:rPr lang="nl-NL" altLang="nl-NL" dirty="0"/>
              <a:t> je leer- en maakwerk bij te houden</a:t>
            </a:r>
            <a:r>
              <a:rPr lang="nl-NL" altLang="nl-NL" baseline="0" dirty="0"/>
              <a:t> en </a:t>
            </a:r>
            <a:r>
              <a:rPr lang="nl-NL" altLang="nl-NL" b="1" baseline="0" dirty="0"/>
              <a:t>plannen </a:t>
            </a:r>
            <a:r>
              <a:rPr lang="nl-NL" altLang="nl-NL" baseline="0" dirty="0"/>
              <a:t>is heel belangrijk.</a:t>
            </a:r>
            <a:endParaRPr lang="nl-NL" altLang="nl-NL" dirty="0"/>
          </a:p>
          <a:p>
            <a:pPr eaLnBrk="1" hangingPunct="1">
              <a:spcBef>
                <a:spcPct val="0"/>
              </a:spcBef>
            </a:pPr>
            <a:endParaRPr lang="nl-NL" altLang="nl-NL" dirty="0"/>
          </a:p>
          <a:p>
            <a:pPr eaLnBrk="1" hangingPunct="1">
              <a:spcBef>
                <a:spcPct val="0"/>
              </a:spcBef>
            </a:pPr>
            <a:r>
              <a:rPr lang="nl-NL" altLang="nl-NL" dirty="0"/>
              <a:t>Juist als je TL op je sloffen hebt gedaan,</a:t>
            </a:r>
            <a:r>
              <a:rPr lang="nl-NL" altLang="nl-NL" baseline="0" dirty="0"/>
              <a:t> kan de overstap naar H4 enorm zijn – je moet nu opeens keihard werken.</a:t>
            </a:r>
            <a:endParaRPr lang="nl-NL" altLang="nl-NL" dirty="0"/>
          </a:p>
        </p:txBody>
      </p:sp>
      <p:sp>
        <p:nvSpPr>
          <p:cNvPr id="6144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4D20089-236D-4386-B7FA-84A1953C2825}" type="slidenum">
              <a:rPr lang="nl-NL" altLang="nl-NL" smtClean="0">
                <a:latin typeface="Arial" charset="0"/>
              </a:rPr>
              <a:pPr eaLnBrk="1" hangingPunct="1">
                <a:spcBef>
                  <a:spcPct val="0"/>
                </a:spcBef>
              </a:pPr>
              <a:t>3</a:t>
            </a:fld>
            <a:endParaRPr lang="nl-NL" altLang="nl-NL" dirty="0">
              <a:latin typeface="Arial" charset="0"/>
            </a:endParaRPr>
          </a:p>
        </p:txBody>
      </p:sp>
    </p:spTree>
    <p:extLst>
      <p:ext uri="{BB962C8B-B14F-4D97-AF65-F5344CB8AC3E}">
        <p14:creationId xmlns:p14="http://schemas.microsoft.com/office/powerpoint/2010/main" val="3104597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l-NL" dirty="0" err="1"/>
              <a:t>Uitleg</a:t>
            </a:r>
            <a:r>
              <a:rPr lang="en-US" altLang="nl-NL" dirty="0"/>
              <a:t> over de </a:t>
            </a:r>
            <a:r>
              <a:rPr lang="en-US" altLang="nl-NL" dirty="0" err="1"/>
              <a:t>verschillende</a:t>
            </a:r>
            <a:r>
              <a:rPr lang="en-US" altLang="nl-NL" dirty="0"/>
              <a:t> </a:t>
            </a:r>
            <a:r>
              <a:rPr lang="en-US" altLang="nl-NL" dirty="0" err="1"/>
              <a:t>soorten</a:t>
            </a:r>
            <a:r>
              <a:rPr lang="en-US" altLang="nl-NL" dirty="0"/>
              <a:t> </a:t>
            </a:r>
            <a:r>
              <a:rPr lang="en-US" altLang="nl-NL" dirty="0" err="1"/>
              <a:t>wiskunde</a:t>
            </a:r>
            <a:r>
              <a:rPr lang="en-US" altLang="nl-NL" dirty="0"/>
              <a:t> is/</a:t>
            </a:r>
            <a:r>
              <a:rPr lang="en-US" altLang="nl-NL" dirty="0" err="1"/>
              <a:t>wordt</a:t>
            </a:r>
            <a:r>
              <a:rPr lang="en-US" altLang="nl-NL" dirty="0"/>
              <a:t> door de </a:t>
            </a:r>
            <a:r>
              <a:rPr lang="en-US" altLang="nl-NL" dirty="0" err="1"/>
              <a:t>wiskundedocent</a:t>
            </a:r>
            <a:r>
              <a:rPr lang="en-US" altLang="nl-NL" baseline="0" dirty="0"/>
              <a:t> </a:t>
            </a:r>
            <a:r>
              <a:rPr lang="en-US" altLang="nl-NL" baseline="0" dirty="0" err="1"/>
              <a:t>gegeven</a:t>
            </a:r>
            <a:r>
              <a:rPr lang="en-US" altLang="nl-NL" baseline="0" dirty="0"/>
              <a:t>.</a:t>
            </a:r>
            <a:endParaRPr lang="nl-NL" altLang="nl-NL" dirty="0"/>
          </a:p>
        </p:txBody>
      </p:sp>
      <p:sp>
        <p:nvSpPr>
          <p:cNvPr id="829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AEAC138-1E3E-4BBD-9E0B-4E6E799BE4B6}" type="slidenum">
              <a:rPr lang="nl-NL" altLang="nl-NL" smtClean="0">
                <a:latin typeface="Arial" charset="0"/>
              </a:rPr>
              <a:pPr eaLnBrk="1" hangingPunct="1">
                <a:spcBef>
                  <a:spcPct val="0"/>
                </a:spcBef>
              </a:pPr>
              <a:t>21</a:t>
            </a:fld>
            <a:endParaRPr lang="nl-NL" altLang="nl-NL">
              <a:latin typeface="Arial" charset="0"/>
            </a:endParaRPr>
          </a:p>
        </p:txBody>
      </p:sp>
    </p:spTree>
    <p:extLst>
      <p:ext uri="{BB962C8B-B14F-4D97-AF65-F5344CB8AC3E}">
        <p14:creationId xmlns:p14="http://schemas.microsoft.com/office/powerpoint/2010/main" val="1307732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b="1" dirty="0"/>
              <a:t>Informatica</a:t>
            </a:r>
            <a:r>
              <a:rPr lang="nl-NL" altLang="nl-NL" dirty="0"/>
              <a:t>: programmeren, besturingssystemen en netwerken</a:t>
            </a:r>
          </a:p>
        </p:txBody>
      </p:sp>
      <p:sp>
        <p:nvSpPr>
          <p:cNvPr id="839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5F791A8-4FE5-4FC0-B8B3-9F4E9160A988}" type="slidenum">
              <a:rPr lang="nl-NL" altLang="nl-NL" smtClean="0">
                <a:latin typeface="Arial" charset="0"/>
              </a:rPr>
              <a:pPr eaLnBrk="1" hangingPunct="1">
                <a:spcBef>
                  <a:spcPct val="0"/>
                </a:spcBef>
              </a:pPr>
              <a:t>22</a:t>
            </a:fld>
            <a:endParaRPr lang="nl-NL" altLang="nl-NL">
              <a:latin typeface="Arial" charset="0"/>
            </a:endParaRPr>
          </a:p>
        </p:txBody>
      </p:sp>
    </p:spTree>
    <p:extLst>
      <p:ext uri="{BB962C8B-B14F-4D97-AF65-F5344CB8AC3E}">
        <p14:creationId xmlns:p14="http://schemas.microsoft.com/office/powerpoint/2010/main" val="1763423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
        <p:nvSpPr>
          <p:cNvPr id="8499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E88390B-7AC2-454F-BE84-38FF6E9E91E7}" type="slidenum">
              <a:rPr kumimoji="0" lang="nl-NL" alt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nl-NL" altLang="nl-N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85788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860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F54AE50-BEF0-45D9-AF2F-6BF64925D788}" type="slidenum">
              <a:rPr lang="nl-NL" altLang="nl-NL" smtClean="0">
                <a:latin typeface="Arial" charset="0"/>
              </a:rPr>
              <a:pPr eaLnBrk="1" hangingPunct="1">
                <a:spcBef>
                  <a:spcPct val="0"/>
                </a:spcBef>
              </a:pPr>
              <a:t>24</a:t>
            </a:fld>
            <a:endParaRPr lang="nl-NL" altLang="nl-NL">
              <a:latin typeface="Arial" charset="0"/>
            </a:endParaRPr>
          </a:p>
        </p:txBody>
      </p:sp>
    </p:spTree>
    <p:extLst>
      <p:ext uri="{BB962C8B-B14F-4D97-AF65-F5344CB8AC3E}">
        <p14:creationId xmlns:p14="http://schemas.microsoft.com/office/powerpoint/2010/main" val="998463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b="1" dirty="0"/>
              <a:t>BE</a:t>
            </a:r>
            <a:r>
              <a:rPr lang="nl-NL" altLang="nl-NL" dirty="0"/>
              <a:t>: Bedrijfseconomie (voorheen M&amp;O); </a:t>
            </a:r>
            <a:r>
              <a:rPr lang="nl-NL" dirty="0">
                <a:latin typeface="DINPro"/>
                <a:ea typeface="Calibri" panose="020F0502020204030204" pitchFamily="34" charset="0"/>
                <a:cs typeface="DINPro"/>
              </a:rPr>
              <a:t>leerlingen krijgen binnen dit vak meer financieel bewustzijn en deze kennis combineren ze met de nieuwste bedrijfseconomische inzichten. Zo kunnen zij zowel de eigen financiële situatie als die van organisaties analyseren.</a:t>
            </a:r>
            <a:endParaRPr lang="nl-NL" altLang="nl-NL" dirty="0"/>
          </a:p>
          <a:p>
            <a:pPr eaLnBrk="1" hangingPunct="1">
              <a:spcBef>
                <a:spcPct val="0"/>
              </a:spcBef>
            </a:pPr>
            <a:r>
              <a:rPr lang="nl-NL" altLang="nl-NL" dirty="0"/>
              <a:t> </a:t>
            </a:r>
          </a:p>
          <a:p>
            <a:pPr eaLnBrk="1" hangingPunct="1">
              <a:spcBef>
                <a:spcPct val="0"/>
              </a:spcBef>
            </a:pPr>
            <a:r>
              <a:rPr lang="nl-NL" altLang="nl-NL" b="1" dirty="0"/>
              <a:t>KBV</a:t>
            </a:r>
            <a:r>
              <a:rPr lang="nl-NL" altLang="nl-NL" dirty="0"/>
              <a:t>: Kunstvak Beeldende Vormgeving: BV en </a:t>
            </a:r>
            <a:r>
              <a:rPr lang="nl-NL" altLang="nl-NL" dirty="0" err="1"/>
              <a:t>Cultuurgs</a:t>
            </a:r>
            <a:r>
              <a:rPr lang="nl-NL" altLang="nl-NL" dirty="0"/>
              <a:t>.</a:t>
            </a:r>
          </a:p>
          <a:p>
            <a:pPr eaLnBrk="1" hangingPunct="1">
              <a:spcBef>
                <a:spcPct val="0"/>
              </a:spcBef>
            </a:pPr>
            <a:r>
              <a:rPr lang="nl-NL" altLang="nl-NL" b="1" dirty="0"/>
              <a:t>MU</a:t>
            </a:r>
            <a:r>
              <a:rPr lang="nl-NL" altLang="nl-NL" dirty="0"/>
              <a:t>: Muziek: algemene muziekleer en gehoorvorming, muziekgeschiedenis</a:t>
            </a:r>
            <a:r>
              <a:rPr lang="nl-NL" altLang="nl-NL" baseline="0" dirty="0"/>
              <a:t> en praktijk</a:t>
            </a:r>
            <a:endParaRPr lang="nl-NL" altLang="nl-NL" dirty="0"/>
          </a:p>
        </p:txBody>
      </p:sp>
      <p:sp>
        <p:nvSpPr>
          <p:cNvPr id="8704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B58D6A0-E86C-4F7C-84CE-7448461630D0}" type="slidenum">
              <a:rPr lang="nl-NL" altLang="nl-NL" smtClean="0">
                <a:latin typeface="Arial" charset="0"/>
              </a:rPr>
              <a:pPr eaLnBrk="1" hangingPunct="1">
                <a:spcBef>
                  <a:spcPct val="0"/>
                </a:spcBef>
              </a:pPr>
              <a:t>25</a:t>
            </a:fld>
            <a:endParaRPr lang="nl-NL" altLang="nl-NL">
              <a:latin typeface="Arial" charset="0"/>
            </a:endParaRPr>
          </a:p>
        </p:txBody>
      </p:sp>
    </p:spTree>
    <p:extLst>
      <p:ext uri="{BB962C8B-B14F-4D97-AF65-F5344CB8AC3E}">
        <p14:creationId xmlns:p14="http://schemas.microsoft.com/office/powerpoint/2010/main" val="355434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880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F9640C-212B-477C-933F-4AEEA8ACD46A}" type="slidenum">
              <a:rPr kumimoji="0" lang="nl-NL" alt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nl-NL" altLang="nl-N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76835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b="1" dirty="0" err="1"/>
              <a:t>Sp</a:t>
            </a:r>
            <a:r>
              <a:rPr lang="nl-NL" altLang="nl-NL" dirty="0"/>
              <a:t>: Spaans</a:t>
            </a:r>
          </a:p>
          <a:p>
            <a:pPr eaLnBrk="1" hangingPunct="1">
              <a:spcBef>
                <a:spcPct val="0"/>
              </a:spcBef>
            </a:pPr>
            <a:endParaRPr lang="nl-NL" altLang="nl-NL" b="1" dirty="0"/>
          </a:p>
          <a:p>
            <a:pPr eaLnBrk="1" hangingPunct="1">
              <a:spcBef>
                <a:spcPct val="0"/>
              </a:spcBef>
            </a:pPr>
            <a:r>
              <a:rPr lang="nl-NL" altLang="nl-NL" b="1" dirty="0" err="1"/>
              <a:t>fi</a:t>
            </a:r>
            <a:r>
              <a:rPr lang="nl-NL" altLang="nl-NL" dirty="0"/>
              <a:t>: Filosofie: filosofische opvattingen van beroemde filosofen. Visies over alle mogelijke aspecten van het leven.</a:t>
            </a:r>
          </a:p>
          <a:p>
            <a:pPr eaLnBrk="1" hangingPunct="1">
              <a:spcBef>
                <a:spcPct val="0"/>
              </a:spcBef>
            </a:pPr>
            <a:endParaRPr lang="nl-NL" altLang="nl-NL" b="1" dirty="0"/>
          </a:p>
          <a:p>
            <a:pPr eaLnBrk="1" hangingPunct="1">
              <a:spcBef>
                <a:spcPct val="0"/>
              </a:spcBef>
            </a:pPr>
            <a:r>
              <a:rPr lang="nl-NL" altLang="nl-NL" b="1" dirty="0" err="1"/>
              <a:t>bsm</a:t>
            </a:r>
            <a:r>
              <a:rPr lang="nl-NL" altLang="nl-NL" dirty="0"/>
              <a:t>: Beweging, Sport en Maatschappij: achtergronden van sport, hoe beweeg je, lesplan, organisatie sportdag, theorielessen</a:t>
            </a:r>
          </a:p>
          <a:p>
            <a:pPr eaLnBrk="1" hangingPunct="1">
              <a:spcBef>
                <a:spcPct val="0"/>
              </a:spcBef>
            </a:pPr>
            <a:r>
              <a:rPr lang="nl-NL" altLang="nl-NL" dirty="0"/>
              <a:t> </a:t>
            </a:r>
          </a:p>
          <a:p>
            <a:pPr eaLnBrk="1" hangingPunct="1">
              <a:spcBef>
                <a:spcPct val="0"/>
              </a:spcBef>
            </a:pPr>
            <a:r>
              <a:rPr lang="nl-NL" altLang="nl-NL" dirty="0"/>
              <a:t> </a:t>
            </a:r>
          </a:p>
        </p:txBody>
      </p:sp>
      <p:sp>
        <p:nvSpPr>
          <p:cNvPr id="8909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1B571F7-8572-4D99-A788-EFF1DE7DD777}" type="slidenum">
              <a:rPr lang="nl-NL" altLang="nl-NL" smtClean="0">
                <a:latin typeface="Arial" charset="0"/>
              </a:rPr>
              <a:pPr eaLnBrk="1" hangingPunct="1">
                <a:spcBef>
                  <a:spcPct val="0"/>
                </a:spcBef>
              </a:pPr>
              <a:t>27</a:t>
            </a:fld>
            <a:endParaRPr lang="nl-NL" altLang="nl-NL">
              <a:latin typeface="Arial" charset="0"/>
            </a:endParaRPr>
          </a:p>
        </p:txBody>
      </p:sp>
    </p:spTree>
    <p:extLst>
      <p:ext uri="{BB962C8B-B14F-4D97-AF65-F5344CB8AC3E}">
        <p14:creationId xmlns:p14="http://schemas.microsoft.com/office/powerpoint/2010/main" val="3441253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
        <p:nvSpPr>
          <p:cNvPr id="901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623E699-17D0-48A5-8BEF-FDC6AF4E52FE}" type="slidenum">
              <a:rPr lang="nl-NL" altLang="nl-NL" smtClean="0">
                <a:latin typeface="Arial" charset="0"/>
              </a:rPr>
              <a:pPr eaLnBrk="1" hangingPunct="1">
                <a:spcBef>
                  <a:spcPct val="0"/>
                </a:spcBef>
              </a:pPr>
              <a:t>28</a:t>
            </a:fld>
            <a:endParaRPr lang="nl-NL" altLang="nl-NL">
              <a:latin typeface="Arial" charset="0"/>
            </a:endParaRPr>
          </a:p>
        </p:txBody>
      </p:sp>
    </p:spTree>
    <p:extLst>
      <p:ext uri="{BB962C8B-B14F-4D97-AF65-F5344CB8AC3E}">
        <p14:creationId xmlns:p14="http://schemas.microsoft.com/office/powerpoint/2010/main" val="792988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911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DF3D2FD-D912-4C8E-9986-EB13F24EC889}" type="slidenum">
              <a:rPr lang="nl-NL" altLang="nl-NL" smtClean="0">
                <a:latin typeface="Arial" charset="0"/>
              </a:rPr>
              <a:pPr eaLnBrk="1" hangingPunct="1">
                <a:spcBef>
                  <a:spcPct val="0"/>
                </a:spcBef>
              </a:pPr>
              <a:t>29</a:t>
            </a:fld>
            <a:endParaRPr lang="nl-NL" altLang="nl-NL">
              <a:latin typeface="Arial" charset="0"/>
            </a:endParaRPr>
          </a:p>
        </p:txBody>
      </p:sp>
    </p:spTree>
    <p:extLst>
      <p:ext uri="{BB962C8B-B14F-4D97-AF65-F5344CB8AC3E}">
        <p14:creationId xmlns:p14="http://schemas.microsoft.com/office/powerpoint/2010/main" val="2678884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9216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929E4F7-74E2-4AC5-B86F-DDB883BBC5F3}" type="slidenum">
              <a:rPr lang="nl-NL" altLang="nl-NL" smtClean="0">
                <a:latin typeface="Arial" charset="0"/>
              </a:rPr>
              <a:pPr eaLnBrk="1" hangingPunct="1">
                <a:spcBef>
                  <a:spcPct val="0"/>
                </a:spcBef>
              </a:pPr>
              <a:t>30</a:t>
            </a:fld>
            <a:endParaRPr lang="nl-NL" altLang="nl-NL">
              <a:latin typeface="Arial" charset="0"/>
            </a:endParaRPr>
          </a:p>
        </p:txBody>
      </p:sp>
    </p:spTree>
    <p:extLst>
      <p:ext uri="{BB962C8B-B14F-4D97-AF65-F5344CB8AC3E}">
        <p14:creationId xmlns:p14="http://schemas.microsoft.com/office/powerpoint/2010/main" val="2928106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5830" eaLnBrk="1" hangingPunct="1">
              <a:spcBef>
                <a:spcPct val="0"/>
              </a:spcBef>
              <a:defRPr/>
            </a:pPr>
            <a:r>
              <a:rPr lang="nl-NL" altLang="nl-NL" dirty="0"/>
              <a:t>De meeste</a:t>
            </a:r>
            <a:r>
              <a:rPr lang="nl-NL" altLang="nl-NL" baseline="0" dirty="0"/>
              <a:t> leerlingen die in de bovenbouw van de havo terecht komen zullen de bovenste route doorlopen </a:t>
            </a:r>
            <a:r>
              <a:rPr lang="nl-NL" altLang="nl-NL" dirty="0"/>
              <a:t>maar je doel bereiken kan natuurlijk op vele manieren.</a:t>
            </a:r>
            <a:r>
              <a:rPr lang="nl-NL" altLang="nl-NL" baseline="0" dirty="0"/>
              <a:t> TL4-leerlingen hier kiezen nu voor de laatste route. </a:t>
            </a:r>
          </a:p>
          <a:p>
            <a:pPr defTabSz="925830" eaLnBrk="1" hangingPunct="1">
              <a:spcBef>
                <a:spcPct val="0"/>
              </a:spcBef>
              <a:defRPr/>
            </a:pPr>
            <a:endParaRPr lang="en-US" altLang="nl-NL" baseline="0" dirty="0"/>
          </a:p>
          <a:p>
            <a:pPr defTabSz="925830" eaLnBrk="1" hangingPunct="1">
              <a:spcBef>
                <a:spcPct val="0"/>
              </a:spcBef>
              <a:defRPr/>
            </a:pPr>
            <a:r>
              <a:rPr lang="en-US" altLang="nl-NL" baseline="0" dirty="0"/>
              <a:t>Overigens is een overgangsbewijs naar H4 nodig om in te stromen in MBO niveau 3/4. Zonder dit overgangsbewijs stroom je in in niveau 1/2.</a:t>
            </a:r>
            <a:endParaRPr lang="nl-NL" altLang="nl-NL" baseline="0" dirty="0"/>
          </a:p>
          <a:p>
            <a:pPr defTabSz="925830" eaLnBrk="1" hangingPunct="1">
              <a:spcBef>
                <a:spcPct val="0"/>
              </a:spcBef>
              <a:defRPr/>
            </a:pPr>
            <a:endParaRPr lang="nl-NL" altLang="nl-NL" baseline="0" dirty="0"/>
          </a:p>
          <a:p>
            <a:pPr defTabSz="925830" eaLnBrk="1" hangingPunct="1">
              <a:spcBef>
                <a:spcPct val="0"/>
              </a:spcBef>
              <a:defRPr/>
            </a:pPr>
            <a:r>
              <a:rPr lang="nl-NL" altLang="nl-NL" baseline="0" dirty="0"/>
              <a:t>Enkele leerlingen zullen na het behalen van hun H-diploma VWO willen gaan doen om vervolgens naar de universiteit te kunnen gaan. </a:t>
            </a:r>
            <a:endParaRPr lang="nl-NL" altLang="nl-NL" dirty="0"/>
          </a:p>
        </p:txBody>
      </p:sp>
      <p:sp>
        <p:nvSpPr>
          <p:cNvPr id="6656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1D24398-DDE8-4545-B755-0AB5B1AC7AF8}" type="slidenum">
              <a:rPr lang="nl-NL" altLang="nl-NL" smtClean="0">
                <a:latin typeface="Arial" charset="0"/>
              </a:rPr>
              <a:pPr eaLnBrk="1" hangingPunct="1">
                <a:spcBef>
                  <a:spcPct val="0"/>
                </a:spcBef>
              </a:pPr>
              <a:t>4</a:t>
            </a:fld>
            <a:endParaRPr lang="nl-NL" altLang="nl-NL" dirty="0">
              <a:latin typeface="Arial" charset="0"/>
            </a:endParaRPr>
          </a:p>
        </p:txBody>
      </p:sp>
    </p:spTree>
    <p:extLst>
      <p:ext uri="{BB962C8B-B14F-4D97-AF65-F5344CB8AC3E}">
        <p14:creationId xmlns:p14="http://schemas.microsoft.com/office/powerpoint/2010/main" val="3441681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
        <p:nvSpPr>
          <p:cNvPr id="9318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690AECB-568C-4198-86C8-E45CB037FB4B}" type="slidenum">
              <a:rPr lang="nl-NL" altLang="nl-NL" smtClean="0">
                <a:latin typeface="Arial" charset="0"/>
              </a:rPr>
              <a:pPr eaLnBrk="1" hangingPunct="1">
                <a:spcBef>
                  <a:spcPct val="0"/>
                </a:spcBef>
              </a:pPr>
              <a:t>31</a:t>
            </a:fld>
            <a:endParaRPr lang="nl-NL" altLang="nl-NL">
              <a:latin typeface="Arial" charset="0"/>
            </a:endParaRPr>
          </a:p>
        </p:txBody>
      </p:sp>
    </p:spTree>
    <p:extLst>
      <p:ext uri="{BB962C8B-B14F-4D97-AF65-F5344CB8AC3E}">
        <p14:creationId xmlns:p14="http://schemas.microsoft.com/office/powerpoint/2010/main" val="2976206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l-NL" dirty="0" err="1"/>
              <a:t>Groepsgrootte</a:t>
            </a:r>
            <a:r>
              <a:rPr lang="en-US" altLang="nl-NL" dirty="0"/>
              <a:t> </a:t>
            </a:r>
            <a:r>
              <a:rPr lang="en-US" altLang="nl-NL" dirty="0" err="1"/>
              <a:t>speelt</a:t>
            </a:r>
            <a:r>
              <a:rPr lang="en-US" altLang="nl-NL" dirty="0"/>
              <a:t> </a:t>
            </a:r>
            <a:r>
              <a:rPr lang="en-US" altLang="nl-NL" dirty="0" err="1"/>
              <a:t>een</a:t>
            </a:r>
            <a:r>
              <a:rPr lang="en-US" altLang="nl-NL" dirty="0"/>
              <a:t> </a:t>
            </a:r>
            <a:r>
              <a:rPr lang="en-US" altLang="nl-NL" dirty="0" err="1"/>
              <a:t>rol</a:t>
            </a:r>
            <a:endParaRPr lang="nl-NL" altLang="nl-NL" dirty="0"/>
          </a:p>
        </p:txBody>
      </p:sp>
      <p:sp>
        <p:nvSpPr>
          <p:cNvPr id="942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B5978B-FD7A-4770-A448-3013B63A70D0}" type="slidenum">
              <a:rPr kumimoji="0" lang="nl-NL" alt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nl-NL" altLang="nl-N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81781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l-NL" dirty="0" err="1"/>
              <a:t>En</a:t>
            </a:r>
            <a:r>
              <a:rPr lang="en-US" altLang="nl-NL" baseline="0" dirty="0"/>
              <a:t> </a:t>
            </a:r>
            <a:r>
              <a:rPr lang="en-US" altLang="nl-NL" baseline="0" dirty="0" err="1"/>
              <a:t>dan</a:t>
            </a:r>
            <a:r>
              <a:rPr lang="en-US" altLang="nl-NL" baseline="0" dirty="0"/>
              <a:t> </a:t>
            </a:r>
            <a:r>
              <a:rPr lang="en-US" altLang="nl-NL" baseline="0" dirty="0" err="1"/>
              <a:t>kom</a:t>
            </a:r>
            <a:r>
              <a:rPr lang="en-US" altLang="nl-NL" baseline="0" dirty="0"/>
              <a:t> </a:t>
            </a:r>
            <a:r>
              <a:rPr lang="en-US" altLang="nl-NL" baseline="0" dirty="0" err="1"/>
              <a:t>ik</a:t>
            </a:r>
            <a:r>
              <a:rPr lang="en-US" altLang="nl-NL" baseline="0" dirty="0"/>
              <a:t> nu </a:t>
            </a:r>
            <a:r>
              <a:rPr lang="en-US" altLang="nl-NL" baseline="0" dirty="0" err="1"/>
              <a:t>terug</a:t>
            </a:r>
            <a:r>
              <a:rPr lang="en-US" altLang="nl-NL" baseline="0" dirty="0"/>
              <a:t> op </a:t>
            </a:r>
            <a:r>
              <a:rPr lang="en-US" altLang="nl-NL" baseline="0" dirty="0" err="1"/>
              <a:t>mijn</a:t>
            </a:r>
            <a:r>
              <a:rPr lang="en-US" altLang="nl-NL" baseline="0" dirty="0"/>
              <a:t> </a:t>
            </a:r>
            <a:r>
              <a:rPr lang="en-US" altLang="nl-NL" baseline="0" dirty="0" err="1"/>
              <a:t>eerdere</a:t>
            </a:r>
            <a:r>
              <a:rPr lang="en-US" altLang="nl-NL" baseline="0" dirty="0"/>
              <a:t> </a:t>
            </a:r>
            <a:r>
              <a:rPr lang="en-US" altLang="nl-NL" baseline="0" dirty="0" err="1"/>
              <a:t>opmerking</a:t>
            </a:r>
            <a:r>
              <a:rPr lang="en-US" altLang="nl-NL" baseline="0" dirty="0"/>
              <a:t> </a:t>
            </a:r>
            <a:r>
              <a:rPr lang="en-US" altLang="nl-NL" baseline="0" dirty="0" err="1"/>
              <a:t>dat</a:t>
            </a:r>
            <a:r>
              <a:rPr lang="en-US" altLang="nl-NL" baseline="0" dirty="0"/>
              <a:t> </a:t>
            </a:r>
            <a:r>
              <a:rPr lang="en-US" altLang="nl-NL" baseline="0" dirty="0" err="1"/>
              <a:t>jullie</a:t>
            </a:r>
            <a:r>
              <a:rPr lang="en-US" altLang="nl-NL" baseline="0" dirty="0"/>
              <a:t> </a:t>
            </a:r>
            <a:r>
              <a:rPr lang="en-US" altLang="nl-NL" baseline="0" dirty="0" err="1"/>
              <a:t>profielkeuze</a:t>
            </a:r>
            <a:r>
              <a:rPr lang="en-US" altLang="nl-NL" baseline="0" dirty="0"/>
              <a:t> </a:t>
            </a:r>
            <a:r>
              <a:rPr lang="en-US" altLang="nl-NL" baseline="0" dirty="0" err="1"/>
              <a:t>voor</a:t>
            </a:r>
            <a:r>
              <a:rPr lang="en-US" altLang="nl-NL" baseline="0" dirty="0"/>
              <a:t> </a:t>
            </a:r>
            <a:r>
              <a:rPr lang="en-US" altLang="nl-NL" baseline="0" dirty="0" err="1"/>
              <a:t>een</a:t>
            </a:r>
            <a:r>
              <a:rPr lang="en-US" altLang="nl-NL" baseline="0" dirty="0"/>
              <a:t> </a:t>
            </a:r>
            <a:r>
              <a:rPr lang="en-US" altLang="nl-NL" baseline="0" dirty="0" err="1"/>
              <a:t>groot</a:t>
            </a:r>
            <a:r>
              <a:rPr lang="en-US" altLang="nl-NL" baseline="0" dirty="0"/>
              <a:t> </a:t>
            </a:r>
            <a:r>
              <a:rPr lang="en-US" altLang="nl-NL" baseline="0" dirty="0" err="1"/>
              <a:t>gedeelte</a:t>
            </a:r>
            <a:r>
              <a:rPr lang="en-US" altLang="nl-NL" baseline="0" dirty="0"/>
              <a:t> </a:t>
            </a:r>
            <a:r>
              <a:rPr lang="en-US" altLang="nl-NL" baseline="0" dirty="0" err="1"/>
              <a:t>vastligt</a:t>
            </a:r>
            <a:r>
              <a:rPr lang="en-US" altLang="nl-NL" baseline="0" dirty="0"/>
              <a:t>.</a:t>
            </a:r>
          </a:p>
          <a:p>
            <a:endParaRPr lang="en-US" altLang="nl-NL" dirty="0"/>
          </a:p>
          <a:p>
            <a:r>
              <a:rPr lang="en-US" altLang="nl-NL" baseline="0" dirty="0" err="1"/>
              <a:t>Hier</a:t>
            </a:r>
            <a:r>
              <a:rPr lang="en-US" altLang="nl-NL" baseline="0" dirty="0"/>
              <a:t> </a:t>
            </a:r>
            <a:r>
              <a:rPr lang="en-US" altLang="nl-NL" baseline="0" dirty="0" err="1"/>
              <a:t>zie</a:t>
            </a:r>
            <a:r>
              <a:rPr lang="en-US" altLang="nl-NL" baseline="0" dirty="0"/>
              <a:t> je </a:t>
            </a:r>
            <a:r>
              <a:rPr lang="en-US" altLang="nl-NL" baseline="0" dirty="0" err="1"/>
              <a:t>welke</a:t>
            </a:r>
            <a:r>
              <a:rPr lang="en-US" altLang="nl-NL" baseline="0" dirty="0"/>
              <a:t> </a:t>
            </a:r>
            <a:r>
              <a:rPr lang="en-US" altLang="nl-NL" baseline="0" dirty="0" err="1"/>
              <a:t>vakken</a:t>
            </a:r>
            <a:r>
              <a:rPr lang="en-US" altLang="nl-NL" baseline="0" dirty="0"/>
              <a:t> je in elk </a:t>
            </a:r>
            <a:r>
              <a:rPr lang="en-US" altLang="nl-NL" baseline="0" dirty="0" err="1"/>
              <a:t>geval</a:t>
            </a:r>
            <a:r>
              <a:rPr lang="en-US" altLang="nl-NL" baseline="0" dirty="0"/>
              <a:t> </a:t>
            </a:r>
            <a:r>
              <a:rPr lang="en-US" altLang="nl-NL" baseline="0" dirty="0" err="1"/>
              <a:t>gehad</a:t>
            </a:r>
            <a:r>
              <a:rPr lang="en-US" altLang="nl-NL" baseline="0" dirty="0"/>
              <a:t> </a:t>
            </a:r>
            <a:r>
              <a:rPr lang="en-US" altLang="nl-NL" baseline="0" dirty="0" err="1"/>
              <a:t>moet</a:t>
            </a:r>
            <a:r>
              <a:rPr lang="en-US" altLang="nl-NL" baseline="0" dirty="0"/>
              <a:t> </a:t>
            </a:r>
            <a:r>
              <a:rPr lang="en-US" altLang="nl-NL" baseline="0" dirty="0" err="1"/>
              <a:t>hebben</a:t>
            </a:r>
            <a:r>
              <a:rPr lang="en-US" altLang="nl-NL" baseline="0" dirty="0"/>
              <a:t> om </a:t>
            </a:r>
            <a:r>
              <a:rPr lang="en-US" altLang="nl-NL" baseline="0" dirty="0" err="1"/>
              <a:t>een</a:t>
            </a:r>
            <a:r>
              <a:rPr lang="en-US" altLang="nl-NL" baseline="0" dirty="0"/>
              <a:t> </a:t>
            </a:r>
            <a:r>
              <a:rPr lang="en-US" altLang="nl-NL" baseline="0" dirty="0" err="1"/>
              <a:t>bepaald</a:t>
            </a:r>
            <a:r>
              <a:rPr lang="en-US" altLang="nl-NL" baseline="0" dirty="0"/>
              <a:t> </a:t>
            </a:r>
            <a:r>
              <a:rPr lang="en-US" altLang="nl-NL" baseline="0" dirty="0" err="1"/>
              <a:t>profiel</a:t>
            </a:r>
            <a:r>
              <a:rPr lang="en-US" altLang="nl-NL" baseline="0" dirty="0"/>
              <a:t> </a:t>
            </a:r>
            <a:r>
              <a:rPr lang="en-US" altLang="nl-NL" baseline="0" dirty="0" err="1"/>
              <a:t>te</a:t>
            </a:r>
            <a:r>
              <a:rPr lang="en-US" altLang="nl-NL" baseline="0" dirty="0"/>
              <a:t> </a:t>
            </a:r>
            <a:r>
              <a:rPr lang="en-US" altLang="nl-NL" baseline="0" dirty="0" err="1"/>
              <a:t>kunnen</a:t>
            </a:r>
            <a:r>
              <a:rPr lang="en-US" altLang="nl-NL" baseline="0" dirty="0"/>
              <a:t> </a:t>
            </a:r>
            <a:r>
              <a:rPr lang="en-US" altLang="nl-NL" baseline="0" dirty="0" err="1"/>
              <a:t>kiezen</a:t>
            </a:r>
            <a:r>
              <a:rPr lang="en-US" altLang="nl-NL" baseline="0" dirty="0"/>
              <a:t>. </a:t>
            </a:r>
            <a:r>
              <a:rPr lang="en-US" altLang="nl-NL" b="1" baseline="0" dirty="0" err="1"/>
              <a:t>Als</a:t>
            </a:r>
            <a:r>
              <a:rPr lang="en-US" altLang="nl-NL" b="1" baseline="0" dirty="0"/>
              <a:t> je </a:t>
            </a:r>
            <a:r>
              <a:rPr lang="en-US" altLang="nl-NL" b="1" baseline="0" dirty="0" err="1"/>
              <a:t>binnen</a:t>
            </a:r>
            <a:r>
              <a:rPr lang="en-US" altLang="nl-NL" b="1" baseline="0" dirty="0"/>
              <a:t> NG </a:t>
            </a:r>
            <a:r>
              <a:rPr lang="en-US" altLang="nl-NL" b="1" baseline="0" dirty="0" err="1"/>
              <a:t>voor</a:t>
            </a:r>
            <a:r>
              <a:rPr lang="en-US" altLang="nl-NL" b="1" baseline="0" dirty="0"/>
              <a:t> </a:t>
            </a:r>
            <a:r>
              <a:rPr lang="en-US" altLang="nl-NL" b="1" baseline="0" dirty="0" err="1"/>
              <a:t>natuurkunde</a:t>
            </a:r>
            <a:r>
              <a:rPr lang="en-US" altLang="nl-NL" b="1" baseline="0" dirty="0"/>
              <a:t> </a:t>
            </a:r>
            <a:r>
              <a:rPr lang="en-US" altLang="nl-NL" b="1" baseline="0" dirty="0" err="1"/>
              <a:t>kiest</a:t>
            </a:r>
            <a:r>
              <a:rPr lang="en-US" altLang="nl-NL" b="1" baseline="0" dirty="0"/>
              <a:t> </a:t>
            </a:r>
            <a:r>
              <a:rPr lang="en-US" altLang="nl-NL" b="1" baseline="0" dirty="0" err="1"/>
              <a:t>moet</a:t>
            </a:r>
            <a:r>
              <a:rPr lang="en-US" altLang="nl-NL" b="1" baseline="0" dirty="0"/>
              <a:t> je nask1 </a:t>
            </a:r>
            <a:r>
              <a:rPr lang="en-US" altLang="nl-NL" b="1" baseline="0" dirty="0" err="1"/>
              <a:t>hebben</a:t>
            </a:r>
            <a:r>
              <a:rPr lang="en-US" altLang="nl-NL" b="1" baseline="0" dirty="0"/>
              <a:t> </a:t>
            </a:r>
            <a:r>
              <a:rPr lang="en-US" altLang="nl-NL" b="1" baseline="0" dirty="0" err="1"/>
              <a:t>gehad</a:t>
            </a:r>
            <a:r>
              <a:rPr lang="en-US" altLang="nl-NL" b="1" baseline="0" dirty="0"/>
              <a:t>. </a:t>
            </a:r>
            <a:r>
              <a:rPr lang="en-US" altLang="nl-NL" b="1" baseline="0" dirty="0" err="1"/>
              <a:t>Heb</a:t>
            </a:r>
            <a:r>
              <a:rPr lang="en-US" altLang="nl-NL" b="1" baseline="0" dirty="0"/>
              <a:t> je </a:t>
            </a:r>
            <a:r>
              <a:rPr lang="en-US" altLang="nl-NL" b="1" baseline="0" dirty="0" err="1"/>
              <a:t>dat</a:t>
            </a:r>
            <a:r>
              <a:rPr lang="en-US" altLang="nl-NL" b="1" baseline="0" dirty="0"/>
              <a:t> </a:t>
            </a:r>
            <a:r>
              <a:rPr lang="en-US" altLang="nl-NL" b="1" baseline="0" dirty="0" err="1"/>
              <a:t>niet</a:t>
            </a:r>
            <a:r>
              <a:rPr lang="en-US" altLang="nl-NL" b="1" baseline="0" dirty="0"/>
              <a:t> </a:t>
            </a:r>
            <a:r>
              <a:rPr lang="en-US" altLang="nl-NL" b="1" baseline="0" dirty="0" err="1"/>
              <a:t>gehad</a:t>
            </a:r>
            <a:r>
              <a:rPr lang="en-US" altLang="nl-NL" b="1" baseline="0" dirty="0"/>
              <a:t> </a:t>
            </a:r>
            <a:r>
              <a:rPr lang="en-US" altLang="nl-NL" b="1" baseline="0" dirty="0" err="1"/>
              <a:t>dan</a:t>
            </a:r>
            <a:r>
              <a:rPr lang="en-US" altLang="nl-NL" b="1" baseline="0" dirty="0"/>
              <a:t> </a:t>
            </a:r>
            <a:r>
              <a:rPr lang="en-US" altLang="nl-NL" b="1" baseline="0" dirty="0" err="1"/>
              <a:t>moet</a:t>
            </a:r>
            <a:r>
              <a:rPr lang="en-US" altLang="nl-NL" b="1" baseline="0" dirty="0"/>
              <a:t> je </a:t>
            </a:r>
            <a:r>
              <a:rPr lang="en-US" altLang="nl-NL" b="1" baseline="0" dirty="0" err="1"/>
              <a:t>aardrijkskunde</a:t>
            </a:r>
            <a:r>
              <a:rPr lang="en-US" altLang="nl-NL" b="1" baseline="0" dirty="0"/>
              <a:t> </a:t>
            </a:r>
            <a:r>
              <a:rPr lang="en-US" altLang="nl-NL" b="1" baseline="0" dirty="0" err="1"/>
              <a:t>kiezen</a:t>
            </a:r>
            <a:r>
              <a:rPr lang="en-US" altLang="nl-NL" b="1" baseline="0" dirty="0"/>
              <a:t>.</a:t>
            </a:r>
          </a:p>
          <a:p>
            <a:endParaRPr lang="en-US" altLang="nl-NL" b="1" dirty="0"/>
          </a:p>
          <a:p>
            <a:r>
              <a:rPr lang="nl-NL" dirty="0"/>
              <a:t>Voor wiskunde wordt</a:t>
            </a:r>
            <a:r>
              <a:rPr lang="nl-NL" baseline="0" dirty="0"/>
              <a:t> </a:t>
            </a:r>
            <a:r>
              <a:rPr lang="nl-NL" dirty="0"/>
              <a:t>een toets aangeboden om</a:t>
            </a:r>
            <a:r>
              <a:rPr lang="nl-NL" baseline="0" dirty="0"/>
              <a:t> na te gaan waar je staat.</a:t>
            </a:r>
            <a:endParaRPr lang="nl-NL" altLang="nl-NL" b="1" dirty="0"/>
          </a:p>
        </p:txBody>
      </p:sp>
      <p:sp>
        <p:nvSpPr>
          <p:cNvPr id="9523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5B00E1E-1E95-4F87-B251-5A616BA5E228}" type="slidenum">
              <a:rPr lang="nl-NL" altLang="nl-NL" smtClean="0">
                <a:latin typeface="Arial" charset="0"/>
              </a:rPr>
              <a:pPr eaLnBrk="1" hangingPunct="1">
                <a:spcBef>
                  <a:spcPct val="0"/>
                </a:spcBef>
              </a:pPr>
              <a:t>33</a:t>
            </a:fld>
            <a:endParaRPr lang="nl-NL" altLang="nl-NL">
              <a:latin typeface="Arial" charset="0"/>
            </a:endParaRPr>
          </a:p>
        </p:txBody>
      </p:sp>
    </p:spTree>
    <p:extLst>
      <p:ext uri="{BB962C8B-B14F-4D97-AF65-F5344CB8AC3E}">
        <p14:creationId xmlns:p14="http://schemas.microsoft.com/office/powerpoint/2010/main" val="586095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
        <p:nvSpPr>
          <p:cNvPr id="9523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5B00E1E-1E95-4F87-B251-5A616BA5E228}" type="slidenum">
              <a:rPr lang="nl-NL" altLang="nl-NL" smtClean="0">
                <a:latin typeface="Arial" charset="0"/>
              </a:rPr>
              <a:pPr eaLnBrk="1" hangingPunct="1">
                <a:spcBef>
                  <a:spcPct val="0"/>
                </a:spcBef>
              </a:pPr>
              <a:t>34</a:t>
            </a:fld>
            <a:endParaRPr lang="nl-NL" altLang="nl-NL">
              <a:latin typeface="Arial" charset="0"/>
            </a:endParaRPr>
          </a:p>
        </p:txBody>
      </p:sp>
    </p:spTree>
    <p:extLst>
      <p:ext uri="{BB962C8B-B14F-4D97-AF65-F5344CB8AC3E}">
        <p14:creationId xmlns:p14="http://schemas.microsoft.com/office/powerpoint/2010/main" val="10405239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Extra vak kiezen is mogelijk. Motivatie hierbij is erg belangrijk: </a:t>
            </a:r>
            <a:r>
              <a:rPr lang="nl-NL" altLang="nl-NL" b="1" dirty="0"/>
              <a:t>Waarom wil je dit? Is het nodig voor de vervolgopleiding?</a:t>
            </a:r>
            <a:endParaRPr lang="nl-NL" altLang="nl-NL" dirty="0"/>
          </a:p>
          <a:p>
            <a:pPr eaLnBrk="1" hangingPunct="1">
              <a:spcBef>
                <a:spcPct val="0"/>
              </a:spcBef>
            </a:pPr>
            <a:r>
              <a:rPr lang="nl-NL" altLang="nl-NL" dirty="0"/>
              <a:t>Grote discipline, doorzettingsvermogen en zelfstudie zijn essentieel. 360 </a:t>
            </a:r>
            <a:r>
              <a:rPr lang="nl-NL" altLang="nl-NL" dirty="0" err="1"/>
              <a:t>slu</a:t>
            </a:r>
            <a:r>
              <a:rPr lang="nl-NL" altLang="nl-NL" dirty="0"/>
              <a:t> extra!</a:t>
            </a:r>
          </a:p>
          <a:p>
            <a:pPr eaLnBrk="1" hangingPunct="1">
              <a:spcBef>
                <a:spcPct val="0"/>
              </a:spcBef>
            </a:pPr>
            <a:r>
              <a:rPr lang="nl-NL" altLang="nl-NL" b="1" dirty="0"/>
              <a:t>SPROKKELVAK</a:t>
            </a:r>
            <a:r>
              <a:rPr lang="nl-NL" altLang="nl-NL" dirty="0"/>
              <a:t>: het betekent dat dit extra vak niet structureel in het rooster kan passen.. het gebeurt dus vaak dat dit vak op hetzelfde uur wordt gegeven als een </a:t>
            </a:r>
            <a:r>
              <a:rPr lang="nl-NL" altLang="nl-NL" dirty="0" err="1"/>
              <a:t>profielvak</a:t>
            </a:r>
            <a:r>
              <a:rPr lang="nl-NL" altLang="nl-NL" dirty="0"/>
              <a:t>. Je moet dus kiezen welk vak je gaat volgen…</a:t>
            </a:r>
          </a:p>
          <a:p>
            <a:pPr eaLnBrk="1" hangingPunct="1">
              <a:spcBef>
                <a:spcPct val="0"/>
              </a:spcBef>
            </a:pPr>
            <a:r>
              <a:rPr lang="nl-NL" altLang="nl-NL" dirty="0"/>
              <a:t> </a:t>
            </a:r>
          </a:p>
          <a:p>
            <a:pPr eaLnBrk="1" hangingPunct="1">
              <a:spcBef>
                <a:spcPct val="0"/>
              </a:spcBef>
            </a:pPr>
            <a:r>
              <a:rPr lang="nl-NL" altLang="nl-NL" dirty="0"/>
              <a:t>BSM is uitgesloten wegens het praktische karakter ervan. Eens gekozen, blijft gekozen. </a:t>
            </a:r>
          </a:p>
          <a:p>
            <a:pPr eaLnBrk="1" hangingPunct="1">
              <a:spcBef>
                <a:spcPct val="0"/>
              </a:spcBef>
            </a:pPr>
            <a:r>
              <a:rPr lang="nl-NL" altLang="nl-NL" dirty="0"/>
              <a:t> </a:t>
            </a:r>
          </a:p>
          <a:p>
            <a:pPr eaLnBrk="1" hangingPunct="1">
              <a:spcBef>
                <a:spcPct val="0"/>
              </a:spcBef>
            </a:pPr>
            <a:r>
              <a:rPr lang="nl-NL" altLang="nl-NL" dirty="0"/>
              <a:t>Teamleider geeft toestemming. Advies aan TL-leerling</a:t>
            </a:r>
            <a:r>
              <a:rPr lang="nl-NL" altLang="nl-NL" baseline="0" dirty="0"/>
              <a:t> is vaak: niet aan beginnen!</a:t>
            </a:r>
            <a:endParaRPr lang="nl-NL" altLang="nl-NL" dirty="0"/>
          </a:p>
        </p:txBody>
      </p:sp>
      <p:sp>
        <p:nvSpPr>
          <p:cNvPr id="9728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D0B8F7-EE9A-4AF1-9446-34EFEB35AF31}" type="slidenum">
              <a:rPr kumimoji="0" lang="nl-NL" alt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nl-NL" altLang="nl-N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12330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nl-NL" altLang="nl-NL" dirty="0"/>
              <a:t>In </a:t>
            </a:r>
            <a:r>
              <a:rPr lang="nl-NL" altLang="nl-NL" b="1" dirty="0"/>
              <a:t>APRIL</a:t>
            </a:r>
            <a:r>
              <a:rPr lang="nl-NL" altLang="nl-NL" dirty="0"/>
              <a:t> (1 april) is de keuze definitief geworden. Wijzigingen</a:t>
            </a:r>
            <a:r>
              <a:rPr lang="nl-NL" altLang="nl-NL" baseline="0" dirty="0"/>
              <a:t> na die datum komen op een wachtlijst.</a:t>
            </a:r>
            <a:endParaRPr lang="nl-NL" altLang="nl-NL" dirty="0"/>
          </a:p>
        </p:txBody>
      </p:sp>
      <p:sp>
        <p:nvSpPr>
          <p:cNvPr id="9830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CCB1068-EC5B-4A8C-80C6-3336B57232BA}" type="slidenum">
              <a:rPr lang="nl-NL" altLang="nl-NL" smtClean="0">
                <a:latin typeface="Arial" charset="0"/>
              </a:rPr>
              <a:pPr eaLnBrk="1" hangingPunct="1">
                <a:spcBef>
                  <a:spcPct val="0"/>
                </a:spcBef>
              </a:pPr>
              <a:t>36</a:t>
            </a:fld>
            <a:endParaRPr lang="nl-NL" altLang="nl-NL">
              <a:latin typeface="Arial" charset="0"/>
            </a:endParaRPr>
          </a:p>
        </p:txBody>
      </p:sp>
    </p:spTree>
    <p:extLst>
      <p:ext uri="{BB962C8B-B14F-4D97-AF65-F5344CB8AC3E}">
        <p14:creationId xmlns:p14="http://schemas.microsoft.com/office/powerpoint/2010/main" val="16869641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Vakkenmarkt belangrijke bron van informatie. De docenten geven dan heel gedetailleerd aan wat hun vak in de bovenbouw inhoudt en wat er verandert. </a:t>
            </a:r>
            <a:r>
              <a:rPr lang="nl-NL" altLang="nl-NL" b="1" dirty="0"/>
              <a:t>GA ER HEEN!!!</a:t>
            </a:r>
          </a:p>
          <a:p>
            <a:pPr eaLnBrk="1" hangingPunct="1">
              <a:spcBef>
                <a:spcPct val="0"/>
              </a:spcBef>
            </a:pPr>
            <a:endParaRPr lang="en-US" altLang="nl-NL" b="1" dirty="0"/>
          </a:p>
        </p:txBody>
      </p:sp>
      <p:sp>
        <p:nvSpPr>
          <p:cNvPr id="1024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CA5D5F-900B-46E0-AF3E-8312C61D632A}" type="slidenum">
              <a:rPr lang="nl-NL" altLang="nl-NL" smtClean="0">
                <a:latin typeface="Arial" charset="0"/>
              </a:rPr>
              <a:pPr eaLnBrk="1" hangingPunct="1">
                <a:spcBef>
                  <a:spcPct val="0"/>
                </a:spcBef>
              </a:pPr>
              <a:t>37</a:t>
            </a:fld>
            <a:endParaRPr lang="nl-NL" altLang="nl-NL">
              <a:latin typeface="Arial" charset="0"/>
            </a:endParaRPr>
          </a:p>
        </p:txBody>
      </p:sp>
    </p:spTree>
    <p:extLst>
      <p:ext uri="{BB962C8B-B14F-4D97-AF65-F5344CB8AC3E}">
        <p14:creationId xmlns:p14="http://schemas.microsoft.com/office/powerpoint/2010/main" val="41342846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dirty="0"/>
              <a:t>Op Salland begeleidt mevr. </a:t>
            </a:r>
            <a:r>
              <a:rPr lang="nl-NL"/>
              <a:t>ten </a:t>
            </a:r>
            <a:r>
              <a:rPr lang="nl-NL" dirty="0"/>
              <a:t>Boer (</a:t>
            </a:r>
            <a:r>
              <a:rPr lang="nl-NL" dirty="0" err="1"/>
              <a:t>leerlingcoördinator</a:t>
            </a:r>
            <a:r>
              <a:rPr lang="nl-NL" dirty="0"/>
              <a:t>) de leerlingen die naar het Havo willen.</a:t>
            </a:r>
            <a:endParaRPr lang="nl-NL" altLang="nl-NL" dirty="0"/>
          </a:p>
        </p:txBody>
      </p:sp>
      <p:sp>
        <p:nvSpPr>
          <p:cNvPr id="10342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68BF1-EC50-4EC8-8215-AB8141396CA9}" type="slidenum">
              <a:rPr lang="nl-NL" altLang="nl-NL" smtClean="0">
                <a:latin typeface="Arial" charset="0"/>
              </a:rPr>
              <a:pPr eaLnBrk="1" hangingPunct="1">
                <a:spcBef>
                  <a:spcPct val="0"/>
                </a:spcBef>
              </a:pPr>
              <a:t>38</a:t>
            </a:fld>
            <a:endParaRPr lang="nl-NL" altLang="nl-NL">
              <a:latin typeface="Arial" charset="0"/>
            </a:endParaRPr>
          </a:p>
        </p:txBody>
      </p:sp>
    </p:spTree>
    <p:extLst>
      <p:ext uri="{BB962C8B-B14F-4D97-AF65-F5344CB8AC3E}">
        <p14:creationId xmlns:p14="http://schemas.microsoft.com/office/powerpoint/2010/main" val="1806686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ltLang="nl-NL" dirty="0"/>
              <a:t>De profielkeuze van TL4-leerlingen voor Havo 4/5 </a:t>
            </a:r>
            <a:r>
              <a:rPr lang="en-US" altLang="nl-NL" baseline="0" dirty="0"/>
              <a:t>ligt voor een groot gedeelte vast vanwege de vakken die jullie op TL hebben gekozen (hier kom ik later op terug). </a:t>
            </a:r>
          </a:p>
          <a:p>
            <a:endParaRPr lang="en-US" baseline="0" dirty="0"/>
          </a:p>
          <a:p>
            <a:r>
              <a:rPr lang="en-US" baseline="0" dirty="0"/>
              <a:t>In </a:t>
            </a:r>
            <a:r>
              <a:rPr lang="en-US" baseline="0" dirty="0" err="1"/>
              <a:t>Beilen</a:t>
            </a:r>
            <a:r>
              <a:rPr lang="en-US" baseline="0" dirty="0"/>
              <a:t> </a:t>
            </a:r>
            <a:r>
              <a:rPr lang="en-US" baseline="0" dirty="0" err="1"/>
              <a:t>wordt</a:t>
            </a:r>
            <a:r>
              <a:rPr lang="en-US" baseline="0" dirty="0"/>
              <a:t> in </a:t>
            </a:r>
            <a:r>
              <a:rPr lang="en-US" baseline="0" dirty="0" err="1"/>
              <a:t>plaats</a:t>
            </a:r>
            <a:r>
              <a:rPr lang="en-US" baseline="0" dirty="0"/>
              <a:t> van BV het </a:t>
            </a:r>
            <a:r>
              <a:rPr lang="en-US" baseline="0" dirty="0" err="1"/>
              <a:t>vak</a:t>
            </a:r>
            <a:r>
              <a:rPr lang="en-US" baseline="0" dirty="0"/>
              <a:t> LO2 </a:t>
            </a:r>
            <a:r>
              <a:rPr lang="en-US" baseline="0" dirty="0" err="1"/>
              <a:t>aangeboden</a:t>
            </a:r>
            <a:r>
              <a:rPr lang="en-US" baseline="0" dirty="0"/>
              <a:t>.</a:t>
            </a:r>
            <a:endParaRPr lang="nl-NL" dirty="0"/>
          </a:p>
        </p:txBody>
      </p:sp>
      <p:sp>
        <p:nvSpPr>
          <p:cNvPr id="4" name="Tijdelijke aanduiding voor dianummer 3"/>
          <p:cNvSpPr>
            <a:spLocks noGrp="1"/>
          </p:cNvSpPr>
          <p:nvPr>
            <p:ph type="sldNum" sz="quarter" idx="10"/>
          </p:nvPr>
        </p:nvSpPr>
        <p:spPr/>
        <p:txBody>
          <a:bodyPr/>
          <a:lstStyle/>
          <a:p>
            <a:pPr>
              <a:defRPr/>
            </a:pPr>
            <a:fld id="{99994CCF-1779-468F-B24E-A70C7DE99B75}" type="slidenum">
              <a:rPr lang="nl-NL" smtClean="0"/>
              <a:pPr>
                <a:defRPr/>
              </a:pPr>
              <a:t>5</a:t>
            </a:fld>
            <a:endParaRPr lang="nl-NL" dirty="0"/>
          </a:p>
        </p:txBody>
      </p:sp>
    </p:spTree>
    <p:extLst>
      <p:ext uri="{BB962C8B-B14F-4D97-AF65-F5344CB8AC3E}">
        <p14:creationId xmlns:p14="http://schemas.microsoft.com/office/powerpoint/2010/main" val="4203235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Eigenlijk zou je nu al moeten weten wat je later gaat studeren om een goede profielkeuze te kunnen maken. Jullie kiezen immers niet zomaar wat vakken om examen in te doen, jullie kiezen met een bepaald </a:t>
            </a:r>
            <a:r>
              <a:rPr lang="nl-NL" altLang="nl-NL" u="sng" dirty="0"/>
              <a:t>DOEL</a:t>
            </a:r>
            <a:r>
              <a:rPr lang="nl-NL" altLang="nl-NL" dirty="0"/>
              <a:t>: </a:t>
            </a:r>
            <a:r>
              <a:rPr lang="nl-NL" altLang="nl-NL" b="1" dirty="0"/>
              <a:t>wat wil ik er later mee?</a:t>
            </a:r>
          </a:p>
          <a:p>
            <a:pPr eaLnBrk="1" hangingPunct="1">
              <a:spcBef>
                <a:spcPct val="0"/>
              </a:spcBef>
            </a:pPr>
            <a:endParaRPr lang="en-US" altLang="nl-NL" b="1" dirty="0"/>
          </a:p>
          <a:p>
            <a:pPr eaLnBrk="1" hangingPunct="1">
              <a:spcBef>
                <a:spcPct val="0"/>
              </a:spcBef>
            </a:pPr>
            <a:r>
              <a:rPr lang="en-US" altLang="nl-NL" b="1" dirty="0"/>
              <a:t>TL-leerlingen</a:t>
            </a:r>
            <a:r>
              <a:rPr lang="en-US" altLang="nl-NL" b="1" baseline="0" dirty="0"/>
              <a:t> hebben dit eigenlijk al gedaan.</a:t>
            </a:r>
            <a:endParaRPr lang="nl-NL" altLang="nl-NL" dirty="0"/>
          </a:p>
          <a:p>
            <a:pPr eaLnBrk="1" hangingPunct="1">
              <a:spcBef>
                <a:spcPct val="0"/>
              </a:spcBef>
            </a:pPr>
            <a:r>
              <a:rPr lang="nl-NL" altLang="nl-NL" dirty="0"/>
              <a:t> </a:t>
            </a:r>
          </a:p>
          <a:p>
            <a:pPr eaLnBrk="1" hangingPunct="1">
              <a:spcBef>
                <a:spcPct val="0"/>
              </a:spcBef>
            </a:pPr>
            <a:r>
              <a:rPr lang="nl-NL" altLang="nl-NL" dirty="0"/>
              <a:t>Hoe</a:t>
            </a:r>
            <a:r>
              <a:rPr lang="nl-NL" altLang="nl-NL" baseline="0" dirty="0"/>
              <a:t> dan ook zul je </a:t>
            </a:r>
            <a:r>
              <a:rPr lang="nl-NL" altLang="nl-NL" dirty="0"/>
              <a:t>antwoord moeten vinden op de vragen </a:t>
            </a:r>
            <a:r>
              <a:rPr lang="nl-NL" altLang="nl-NL" i="1" dirty="0"/>
              <a:t>wie ben ik, wat kan ik, wat vind ik leuk, wat vind ik belangrijk, wat wil ik  </a:t>
            </a:r>
            <a:r>
              <a:rPr lang="nl-NL" altLang="nl-NL" dirty="0"/>
              <a:t>maar ook </a:t>
            </a:r>
            <a:r>
              <a:rPr lang="nl-NL" altLang="nl-NL" i="1" dirty="0"/>
              <a:t>KAN IK OOK WAT IK WIL </a:t>
            </a:r>
            <a:r>
              <a:rPr lang="nl-NL" altLang="nl-NL" dirty="0"/>
              <a:t>???</a:t>
            </a:r>
          </a:p>
          <a:p>
            <a:pPr eaLnBrk="1" hangingPunct="1">
              <a:spcBef>
                <a:spcPct val="0"/>
              </a:spcBef>
            </a:pPr>
            <a:r>
              <a:rPr lang="nl-NL" altLang="nl-NL" dirty="0"/>
              <a:t> </a:t>
            </a:r>
          </a:p>
          <a:p>
            <a:pPr eaLnBrk="1" hangingPunct="1">
              <a:spcBef>
                <a:spcPct val="0"/>
              </a:spcBef>
            </a:pPr>
            <a:r>
              <a:rPr lang="nl-NL" altLang="nl-NL" dirty="0"/>
              <a:t>LOB is er om jullie daarbij te helpen. </a:t>
            </a:r>
            <a:endParaRPr lang="nl-NL" altLang="nl-NL" b="1" dirty="0"/>
          </a:p>
          <a:p>
            <a:pPr defTabSz="925830" eaLnBrk="1" hangingPunct="1">
              <a:spcBef>
                <a:spcPct val="0"/>
              </a:spcBef>
              <a:defRPr/>
            </a:pPr>
            <a:endParaRPr lang="en-US" altLang="nl-NL" baseline="0" dirty="0"/>
          </a:p>
        </p:txBody>
      </p:sp>
      <p:sp>
        <p:nvSpPr>
          <p:cNvPr id="6758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AD66E0D-F93B-4F4C-B291-D2751F0F4EC7}" type="slidenum">
              <a:rPr lang="nl-NL" altLang="nl-NL" smtClean="0">
                <a:latin typeface="Arial" charset="0"/>
              </a:rPr>
              <a:pPr eaLnBrk="1" hangingPunct="1">
                <a:spcBef>
                  <a:spcPct val="0"/>
                </a:spcBef>
              </a:pPr>
              <a:t>6</a:t>
            </a:fld>
            <a:endParaRPr lang="nl-NL" altLang="nl-NL" dirty="0">
              <a:latin typeface="Arial" charset="0"/>
            </a:endParaRPr>
          </a:p>
        </p:txBody>
      </p:sp>
    </p:spTree>
    <p:extLst>
      <p:ext uri="{BB962C8B-B14F-4D97-AF65-F5344CB8AC3E}">
        <p14:creationId xmlns:p14="http://schemas.microsoft.com/office/powerpoint/2010/main" val="3724876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nl-NL" altLang="nl-NL" b="1" dirty="0"/>
              <a:t>Op Havo (Volta, Beilen) </a:t>
            </a:r>
            <a:r>
              <a:rPr lang="nl-NL" altLang="nl-NL" b="0" dirty="0"/>
              <a:t>maken jullie (net als onze H3-leerlingen in Assen) gebruik van Droomloopbaan</a:t>
            </a:r>
            <a:r>
              <a:rPr lang="nl-NL" altLang="nl-NL" b="0" baseline="0" dirty="0"/>
              <a:t> w</a:t>
            </a:r>
            <a:r>
              <a:rPr lang="nl-NL" altLang="nl-NL" dirty="0"/>
              <a:t>aarin allerlei opdrachten staan die een bijdrage kunnen leveren aan het maken van een goede keuze. Er wordt ook een </a:t>
            </a:r>
            <a:r>
              <a:rPr lang="nl-NL" altLang="nl-NL" dirty="0" err="1"/>
              <a:t>PakketkeuzeTest</a:t>
            </a:r>
            <a:r>
              <a:rPr lang="nl-NL" altLang="nl-NL" dirty="0"/>
              <a:t> gemaakt.</a:t>
            </a:r>
          </a:p>
          <a:p>
            <a:pPr eaLnBrk="1" hangingPunct="1">
              <a:spcBef>
                <a:spcPct val="0"/>
              </a:spcBef>
            </a:pPr>
            <a:endParaRPr lang="nl-NL" altLang="nl-NL" dirty="0"/>
          </a:p>
        </p:txBody>
      </p:sp>
      <p:sp>
        <p:nvSpPr>
          <p:cNvPr id="686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7BDB011-AD8C-47D2-BD79-D3DEE7FBE3AD}" type="slidenum">
              <a:rPr lang="nl-NL" altLang="nl-NL" smtClean="0">
                <a:latin typeface="Arial" charset="0"/>
              </a:rPr>
              <a:pPr eaLnBrk="1" hangingPunct="1">
                <a:spcBef>
                  <a:spcPct val="0"/>
                </a:spcBef>
              </a:pPr>
              <a:t>7</a:t>
            </a:fld>
            <a:endParaRPr lang="nl-NL" altLang="nl-NL">
              <a:latin typeface="Arial" charset="0"/>
            </a:endParaRPr>
          </a:p>
        </p:txBody>
      </p:sp>
    </p:spTree>
    <p:extLst>
      <p:ext uri="{BB962C8B-B14F-4D97-AF65-F5344CB8AC3E}">
        <p14:creationId xmlns:p14="http://schemas.microsoft.com/office/powerpoint/2010/main" val="3907638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l-NL" b="1" dirty="0"/>
              <a:t>Op TL (</a:t>
            </a:r>
            <a:r>
              <a:rPr lang="en-US" altLang="nl-NL" b="1" dirty="0" err="1"/>
              <a:t>Beilen</a:t>
            </a:r>
            <a:r>
              <a:rPr lang="en-US" altLang="nl-NL" b="1" dirty="0"/>
              <a:t> </a:t>
            </a:r>
            <a:r>
              <a:rPr lang="en-US" altLang="nl-NL" b="1" dirty="0" err="1"/>
              <a:t>en</a:t>
            </a:r>
            <a:r>
              <a:rPr lang="en-US" altLang="nl-NL" b="1" dirty="0"/>
              <a:t> </a:t>
            </a:r>
            <a:r>
              <a:rPr lang="en-US" altLang="nl-NL" b="1" dirty="0" err="1"/>
              <a:t>Salland</a:t>
            </a:r>
            <a:r>
              <a:rPr lang="en-US" altLang="nl-NL" b="1" dirty="0"/>
              <a:t>)</a:t>
            </a:r>
            <a:r>
              <a:rPr lang="en-US" altLang="nl-NL" b="1" baseline="0" dirty="0"/>
              <a:t> </a:t>
            </a:r>
            <a:r>
              <a:rPr lang="en-US" altLang="nl-NL" baseline="0" dirty="0" err="1"/>
              <a:t>z</a:t>
            </a:r>
            <a:r>
              <a:rPr lang="en-US" altLang="nl-NL" dirty="0" err="1"/>
              <a:t>ijn</a:t>
            </a:r>
            <a:r>
              <a:rPr lang="en-US" altLang="nl-NL" baseline="0" dirty="0"/>
              <a:t> </a:t>
            </a:r>
            <a:r>
              <a:rPr lang="en-US" altLang="nl-NL" baseline="0" dirty="0" err="1"/>
              <a:t>jullie</a:t>
            </a:r>
            <a:r>
              <a:rPr lang="en-US" altLang="nl-NL" baseline="0" dirty="0"/>
              <a:t> </a:t>
            </a:r>
            <a:r>
              <a:rPr lang="en-US" altLang="nl-NL" baseline="0" dirty="0" err="1"/>
              <a:t>bezig</a:t>
            </a:r>
            <a:r>
              <a:rPr lang="en-US" altLang="nl-NL" baseline="0" dirty="0"/>
              <a:t> met </a:t>
            </a:r>
            <a:r>
              <a:rPr lang="en-US" altLang="nl-NL" baseline="0" dirty="0" err="1"/>
              <a:t>een</a:t>
            </a:r>
            <a:r>
              <a:rPr lang="en-US" altLang="nl-NL" baseline="0" dirty="0"/>
              <a:t> </a:t>
            </a:r>
            <a:r>
              <a:rPr lang="en-US" altLang="nl-NL" baseline="0" dirty="0" err="1"/>
              <a:t>loopbaandossier</a:t>
            </a:r>
            <a:r>
              <a:rPr lang="en-US" altLang="nl-NL" baseline="0" dirty="0"/>
              <a:t> </a:t>
            </a:r>
            <a:r>
              <a:rPr lang="en-US" altLang="nl-NL" baseline="0" dirty="0" err="1"/>
              <a:t>dat</a:t>
            </a:r>
            <a:r>
              <a:rPr lang="en-US" altLang="nl-NL" baseline="0" dirty="0"/>
              <a:t> </a:t>
            </a:r>
            <a:r>
              <a:rPr lang="en-US" altLang="nl-NL" baseline="0" dirty="0" err="1"/>
              <a:t>uit</a:t>
            </a:r>
            <a:r>
              <a:rPr lang="en-US" altLang="nl-NL" baseline="0" dirty="0"/>
              <a:t> 3 (</a:t>
            </a:r>
            <a:r>
              <a:rPr lang="en-US" altLang="nl-NL" baseline="0" dirty="0" err="1"/>
              <a:t>Beilen</a:t>
            </a:r>
            <a:r>
              <a:rPr lang="en-US" altLang="nl-NL" baseline="0" dirty="0"/>
              <a:t>) of 4 (</a:t>
            </a:r>
            <a:r>
              <a:rPr lang="en-US" altLang="nl-NL" baseline="0" dirty="0" err="1"/>
              <a:t>Salland</a:t>
            </a:r>
            <a:r>
              <a:rPr lang="en-US" altLang="nl-NL" baseline="0" dirty="0"/>
              <a:t>) </a:t>
            </a:r>
            <a:r>
              <a:rPr lang="en-US" altLang="nl-NL" baseline="0" dirty="0" err="1"/>
              <a:t>verschillende</a:t>
            </a:r>
            <a:r>
              <a:rPr lang="en-US" altLang="nl-NL" baseline="0" dirty="0"/>
              <a:t> </a:t>
            </a:r>
            <a:r>
              <a:rPr lang="en-US" altLang="nl-NL" baseline="0" dirty="0" err="1"/>
              <a:t>onderdelen</a:t>
            </a:r>
            <a:r>
              <a:rPr lang="en-US" altLang="nl-NL" baseline="0" dirty="0"/>
              <a:t> </a:t>
            </a:r>
            <a:r>
              <a:rPr lang="en-US" altLang="nl-NL" baseline="0" dirty="0" err="1"/>
              <a:t>bestaat</a:t>
            </a:r>
            <a:r>
              <a:rPr lang="en-US" altLang="nl-NL" baseline="0" dirty="0"/>
              <a:t> (</a:t>
            </a:r>
            <a:r>
              <a:rPr lang="en-US" altLang="nl-NL" baseline="0" dirty="0" err="1"/>
              <a:t>Beilen</a:t>
            </a:r>
            <a:r>
              <a:rPr lang="en-US" altLang="nl-NL" baseline="0" dirty="0"/>
              <a:t> </a:t>
            </a:r>
            <a:r>
              <a:rPr lang="en-US" altLang="nl-NL" baseline="0" dirty="0" err="1"/>
              <a:t>heeft</a:t>
            </a:r>
            <a:r>
              <a:rPr lang="en-US" altLang="nl-NL" baseline="0" dirty="0"/>
              <a:t> nog </a:t>
            </a:r>
            <a:r>
              <a:rPr lang="en-US" altLang="nl-NL" baseline="0" dirty="0" err="1"/>
              <a:t>geen</a:t>
            </a:r>
            <a:r>
              <a:rPr lang="en-US" altLang="nl-NL" baseline="0" dirty="0"/>
              <a:t> </a:t>
            </a:r>
            <a:r>
              <a:rPr lang="en-US" altLang="nl-NL" baseline="0" dirty="0" err="1"/>
              <a:t>talentenmap</a:t>
            </a:r>
            <a:r>
              <a:rPr lang="en-US" altLang="nl-NL" baseline="0" dirty="0"/>
              <a:t>) </a:t>
            </a:r>
            <a:r>
              <a:rPr lang="en-US" altLang="nl-NL" baseline="0" dirty="0" err="1"/>
              <a:t>en</a:t>
            </a:r>
            <a:r>
              <a:rPr lang="nl-NL" sz="1200" kern="1200" dirty="0">
                <a:solidFill>
                  <a:schemeClr val="tx1"/>
                </a:solidFill>
                <a:effectLst/>
                <a:latin typeface="+mn-lt"/>
                <a:ea typeface="+mn-ea"/>
                <a:cs typeface="+mn-cs"/>
              </a:rPr>
              <a:t> werken jullie aan allerlei lob-opdrachten. </a:t>
            </a:r>
            <a:endParaRPr lang="en-US" altLang="nl-NL" baseline="0" dirty="0"/>
          </a:p>
          <a:p>
            <a:pPr eaLnBrk="1" hangingPunct="1">
              <a:spcBef>
                <a:spcPct val="0"/>
              </a:spcBef>
            </a:pPr>
            <a:r>
              <a:rPr lang="en-US" altLang="nl-NL" baseline="0" dirty="0" err="1"/>
              <a:t>Jullie</a:t>
            </a:r>
            <a:r>
              <a:rPr lang="en-US" altLang="nl-NL" baseline="0" dirty="0"/>
              <a:t> </a:t>
            </a:r>
            <a:r>
              <a:rPr lang="en-US" altLang="nl-NL" baseline="0" dirty="0" err="1"/>
              <a:t>hebben</a:t>
            </a:r>
            <a:r>
              <a:rPr lang="en-US" altLang="nl-NL" baseline="0" dirty="0"/>
              <a:t> </a:t>
            </a:r>
            <a:r>
              <a:rPr lang="en-US" altLang="nl-NL" baseline="0" dirty="0" err="1"/>
              <a:t>jullie</a:t>
            </a:r>
            <a:r>
              <a:rPr lang="en-US" altLang="nl-NL" baseline="0" dirty="0"/>
              <a:t> </a:t>
            </a:r>
            <a:r>
              <a:rPr lang="en-US" altLang="nl-NL" baseline="0" dirty="0" err="1"/>
              <a:t>georiënteerd</a:t>
            </a:r>
            <a:r>
              <a:rPr lang="en-US" altLang="nl-NL" baseline="0" dirty="0"/>
              <a:t> op </a:t>
            </a:r>
            <a:r>
              <a:rPr lang="en-US" altLang="nl-NL" baseline="0" dirty="0" err="1"/>
              <a:t>een</a:t>
            </a:r>
            <a:r>
              <a:rPr lang="en-US" altLang="nl-NL" baseline="0" dirty="0"/>
              <a:t> DOMEIN (MBO) </a:t>
            </a:r>
            <a:r>
              <a:rPr lang="en-US" altLang="nl-NL" baseline="0" dirty="0" err="1"/>
              <a:t>en</a:t>
            </a:r>
            <a:r>
              <a:rPr lang="en-US" altLang="nl-NL" baseline="0" dirty="0"/>
              <a:t> je eigen </a:t>
            </a:r>
            <a:r>
              <a:rPr lang="en-US" altLang="nl-NL" baseline="0" dirty="0" err="1"/>
              <a:t>mogelijkheden</a:t>
            </a:r>
            <a:r>
              <a:rPr lang="en-US" altLang="nl-NL" baseline="0" dirty="0"/>
              <a:t> </a:t>
            </a:r>
            <a:r>
              <a:rPr lang="en-US" altLang="nl-NL" baseline="0" dirty="0" err="1"/>
              <a:t>daarin</a:t>
            </a:r>
            <a:r>
              <a:rPr lang="en-US" altLang="nl-NL" baseline="0" dirty="0"/>
              <a:t>. </a:t>
            </a:r>
            <a:r>
              <a:rPr lang="en-US" altLang="nl-NL" baseline="0" dirty="0" err="1"/>
              <a:t>Dat</a:t>
            </a:r>
            <a:r>
              <a:rPr lang="en-US" altLang="nl-NL" baseline="0" dirty="0"/>
              <a:t> je nu </a:t>
            </a:r>
            <a:r>
              <a:rPr lang="en-US" altLang="nl-NL" baseline="0" dirty="0" err="1"/>
              <a:t>kiest</a:t>
            </a:r>
            <a:r>
              <a:rPr lang="en-US" altLang="nl-NL" baseline="0" dirty="0"/>
              <a:t> </a:t>
            </a:r>
            <a:r>
              <a:rPr lang="en-US" altLang="nl-NL" baseline="0" dirty="0" err="1"/>
              <a:t>voor</a:t>
            </a:r>
            <a:r>
              <a:rPr lang="en-US" altLang="nl-NL" baseline="0" dirty="0"/>
              <a:t> HAVO </a:t>
            </a:r>
            <a:r>
              <a:rPr lang="en-US" altLang="nl-NL" baseline="0" dirty="0" err="1"/>
              <a:t>betekent</a:t>
            </a:r>
            <a:r>
              <a:rPr lang="en-US" altLang="nl-NL" baseline="0" dirty="0"/>
              <a:t> </a:t>
            </a:r>
            <a:r>
              <a:rPr lang="en-US" altLang="nl-NL" baseline="0" dirty="0" err="1"/>
              <a:t>niet</a:t>
            </a:r>
            <a:r>
              <a:rPr lang="en-US" altLang="nl-NL" baseline="0" dirty="0"/>
              <a:t> </a:t>
            </a:r>
            <a:r>
              <a:rPr lang="en-US" altLang="nl-NL" baseline="0" dirty="0" err="1"/>
              <a:t>dat</a:t>
            </a:r>
            <a:r>
              <a:rPr lang="en-US" altLang="nl-NL" baseline="0" dirty="0"/>
              <a:t> je </a:t>
            </a:r>
            <a:r>
              <a:rPr lang="en-US" altLang="nl-NL" baseline="0" dirty="0" err="1"/>
              <a:t>deze</a:t>
            </a:r>
            <a:r>
              <a:rPr lang="en-US" altLang="nl-NL" baseline="0" dirty="0"/>
              <a:t> </a:t>
            </a:r>
            <a:r>
              <a:rPr lang="en-US" altLang="nl-NL" baseline="0" dirty="0" err="1"/>
              <a:t>oriëntatie</a:t>
            </a:r>
            <a:r>
              <a:rPr lang="en-US" altLang="nl-NL" baseline="0" dirty="0"/>
              <a:t> </a:t>
            </a:r>
            <a:r>
              <a:rPr lang="en-US" altLang="nl-NL" baseline="0" dirty="0" err="1"/>
              <a:t>voor</a:t>
            </a:r>
            <a:r>
              <a:rPr lang="en-US" altLang="nl-NL" baseline="0" dirty="0"/>
              <a:t> </a:t>
            </a:r>
            <a:r>
              <a:rPr lang="en-US" altLang="nl-NL" baseline="0" dirty="0" err="1"/>
              <a:t>niets</a:t>
            </a:r>
            <a:r>
              <a:rPr lang="en-US" altLang="nl-NL" baseline="0" dirty="0"/>
              <a:t> </a:t>
            </a:r>
            <a:r>
              <a:rPr lang="en-US" altLang="nl-NL" baseline="0" dirty="0" err="1"/>
              <a:t>hebt</a:t>
            </a:r>
            <a:r>
              <a:rPr lang="en-US" altLang="nl-NL" baseline="0" dirty="0"/>
              <a:t> </a:t>
            </a:r>
            <a:r>
              <a:rPr lang="en-US" altLang="nl-NL" baseline="0" dirty="0" err="1"/>
              <a:t>gedaan</a:t>
            </a:r>
            <a:r>
              <a:rPr lang="en-US" altLang="nl-NL" baseline="0" dirty="0"/>
              <a:t>….</a:t>
            </a:r>
          </a:p>
          <a:p>
            <a:pPr eaLnBrk="1" hangingPunct="1">
              <a:spcBef>
                <a:spcPct val="0"/>
              </a:spcBef>
            </a:pPr>
            <a:endParaRPr lang="en-US" altLang="nl-NL" baseline="0" dirty="0"/>
          </a:p>
        </p:txBody>
      </p:sp>
      <p:sp>
        <p:nvSpPr>
          <p:cNvPr id="6144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4D20089-236D-4386-B7FA-84A1953C2825}" type="slidenum">
              <a:rPr lang="nl-NL" altLang="nl-NL" smtClean="0">
                <a:latin typeface="Arial" charset="0"/>
              </a:rPr>
              <a:pPr eaLnBrk="1" hangingPunct="1">
                <a:spcBef>
                  <a:spcPct val="0"/>
                </a:spcBef>
              </a:pPr>
              <a:t>8</a:t>
            </a:fld>
            <a:endParaRPr lang="nl-NL" altLang="nl-NL">
              <a:latin typeface="Arial" charset="0"/>
            </a:endParaRPr>
          </a:p>
        </p:txBody>
      </p:sp>
    </p:spTree>
    <p:extLst>
      <p:ext uri="{BB962C8B-B14F-4D97-AF65-F5344CB8AC3E}">
        <p14:creationId xmlns:p14="http://schemas.microsoft.com/office/powerpoint/2010/main" val="2221667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l-NL" dirty="0"/>
              <a:t>HBO-</a:t>
            </a:r>
            <a:r>
              <a:rPr lang="en-US" altLang="nl-NL" dirty="0" err="1"/>
              <a:t>opleidingen</a:t>
            </a:r>
            <a:r>
              <a:rPr lang="en-US" altLang="nl-NL" baseline="0" dirty="0"/>
              <a:t> die </a:t>
            </a:r>
            <a:r>
              <a:rPr lang="en-US" altLang="nl-NL" baseline="0" dirty="0" err="1"/>
              <a:t>bij</a:t>
            </a:r>
            <a:r>
              <a:rPr lang="en-US" altLang="nl-NL" baseline="0" dirty="0"/>
              <a:t> </a:t>
            </a:r>
            <a:r>
              <a:rPr lang="en-US" altLang="nl-NL" baseline="0" dirty="0" err="1"/>
              <a:t>elkaar</a:t>
            </a:r>
            <a:r>
              <a:rPr lang="en-US" altLang="nl-NL" baseline="0" dirty="0"/>
              <a:t> </a:t>
            </a:r>
            <a:r>
              <a:rPr lang="en-US" altLang="nl-NL" baseline="0" dirty="0" err="1"/>
              <a:t>passen</a:t>
            </a:r>
            <a:r>
              <a:rPr lang="en-US" altLang="nl-NL" baseline="0" dirty="0"/>
              <a:t> </a:t>
            </a:r>
            <a:r>
              <a:rPr lang="en-US" altLang="nl-NL" baseline="0" dirty="0" err="1"/>
              <a:t>zijn</a:t>
            </a:r>
            <a:r>
              <a:rPr lang="en-US" altLang="nl-NL" baseline="0" dirty="0"/>
              <a:t> </a:t>
            </a:r>
            <a:r>
              <a:rPr lang="en-US" altLang="nl-NL" baseline="0" dirty="0" err="1"/>
              <a:t>ook</a:t>
            </a:r>
            <a:r>
              <a:rPr lang="en-US" altLang="nl-NL" baseline="0" dirty="0"/>
              <a:t> in (</a:t>
            </a:r>
            <a:r>
              <a:rPr lang="en-US" altLang="nl-NL" baseline="0" dirty="0" err="1"/>
              <a:t>vergelijkbare</a:t>
            </a:r>
            <a:r>
              <a:rPr lang="en-US" altLang="nl-NL" baseline="0" dirty="0"/>
              <a:t>) SECTOREN </a:t>
            </a:r>
            <a:r>
              <a:rPr lang="en-US" altLang="nl-NL" baseline="0" dirty="0" err="1"/>
              <a:t>geplaatst</a:t>
            </a:r>
            <a:r>
              <a:rPr lang="en-US" altLang="nl-NL" baseline="0" dirty="0"/>
              <a:t>. </a:t>
            </a:r>
            <a:r>
              <a:rPr lang="en-US" altLang="nl-NL" baseline="0" dirty="0" err="1"/>
              <a:t>Gelukkig</a:t>
            </a:r>
            <a:r>
              <a:rPr lang="en-US" altLang="nl-NL" baseline="0" dirty="0"/>
              <a:t> maar, want het </a:t>
            </a:r>
            <a:r>
              <a:rPr lang="en-US" altLang="nl-NL" baseline="0" dirty="0" err="1"/>
              <a:t>aanbod</a:t>
            </a:r>
            <a:r>
              <a:rPr lang="en-US" altLang="nl-NL" baseline="0" dirty="0"/>
              <a:t> is </a:t>
            </a:r>
            <a:r>
              <a:rPr lang="en-US" altLang="nl-NL" baseline="0" dirty="0" err="1"/>
              <a:t>enorm</a:t>
            </a:r>
            <a:r>
              <a:rPr lang="en-US" altLang="nl-NL" baseline="0" dirty="0"/>
              <a:t> </a:t>
            </a:r>
            <a:r>
              <a:rPr lang="en-US" altLang="nl-NL" baseline="0" dirty="0" err="1"/>
              <a:t>en</a:t>
            </a:r>
            <a:r>
              <a:rPr lang="en-US" altLang="nl-NL" baseline="0" dirty="0"/>
              <a:t> </a:t>
            </a:r>
            <a:r>
              <a:rPr lang="en-US" altLang="nl-NL" baseline="0" dirty="0" err="1"/>
              <a:t>dit</a:t>
            </a:r>
            <a:r>
              <a:rPr lang="en-US" altLang="nl-NL" baseline="0" dirty="0"/>
              <a:t> </a:t>
            </a:r>
            <a:r>
              <a:rPr lang="en-US" altLang="nl-NL" baseline="0" dirty="0" err="1"/>
              <a:t>maakt</a:t>
            </a:r>
            <a:r>
              <a:rPr lang="en-US" altLang="nl-NL" baseline="0" dirty="0"/>
              <a:t> het </a:t>
            </a:r>
            <a:r>
              <a:rPr lang="en-US" altLang="nl-NL" baseline="0" dirty="0" err="1"/>
              <a:t>kiezen</a:t>
            </a:r>
            <a:r>
              <a:rPr lang="en-US" altLang="nl-NL" baseline="0" dirty="0"/>
              <a:t> </a:t>
            </a:r>
            <a:r>
              <a:rPr lang="en-US" altLang="nl-NL" baseline="0" dirty="0" err="1"/>
              <a:t>iets</a:t>
            </a:r>
            <a:r>
              <a:rPr lang="en-US" altLang="nl-NL" baseline="0" dirty="0"/>
              <a:t> </a:t>
            </a:r>
            <a:r>
              <a:rPr lang="en-US" altLang="nl-NL" baseline="0" dirty="0" err="1"/>
              <a:t>makkelijker</a:t>
            </a:r>
            <a:r>
              <a:rPr lang="en-US" altLang="nl-NL" baseline="0" dirty="0"/>
              <a:t>. </a:t>
            </a:r>
            <a:r>
              <a:rPr lang="nl-NL" altLang="nl-NL" dirty="0"/>
              <a:t> Het aardige is nu dat de profielen en de sectoren iets met elkaar te maken hebben. </a:t>
            </a:r>
            <a:r>
              <a:rPr lang="nl-NL" altLang="nl-NL" b="1" dirty="0"/>
              <a:t>Als je weet in welke sector je wilt gaan werken, dan past daar vrijwel altijd een profiel bij! </a:t>
            </a:r>
          </a:p>
          <a:p>
            <a:pPr eaLnBrk="1" hangingPunct="1">
              <a:spcBef>
                <a:spcPct val="0"/>
              </a:spcBef>
            </a:pPr>
            <a:endParaRPr lang="en-US" altLang="nl-NL" b="1" dirty="0"/>
          </a:p>
          <a:p>
            <a:pPr eaLnBrk="1" hangingPunct="1">
              <a:spcBef>
                <a:spcPct val="0"/>
              </a:spcBef>
            </a:pPr>
            <a:r>
              <a:rPr lang="en-US" altLang="nl-NL" b="1" dirty="0"/>
              <a:t>J</a:t>
            </a:r>
            <a:r>
              <a:rPr lang="en-US" altLang="nl-NL" b="1" baseline="0" dirty="0"/>
              <a:t>e </a:t>
            </a:r>
            <a:r>
              <a:rPr lang="en-US" altLang="nl-NL" b="1" baseline="0" dirty="0" err="1"/>
              <a:t>hoeft</a:t>
            </a:r>
            <a:r>
              <a:rPr lang="en-US" altLang="nl-NL" b="1" baseline="0" dirty="0"/>
              <a:t> nu nog </a:t>
            </a:r>
            <a:r>
              <a:rPr lang="en-US" altLang="nl-NL" b="1" baseline="0" dirty="0" err="1"/>
              <a:t>niet</a:t>
            </a:r>
            <a:r>
              <a:rPr lang="en-US" altLang="nl-NL" b="1" baseline="0" dirty="0"/>
              <a:t> </a:t>
            </a:r>
            <a:r>
              <a:rPr lang="en-US" altLang="nl-NL" b="1" baseline="0" dirty="0" err="1"/>
              <a:t>precies</a:t>
            </a:r>
            <a:r>
              <a:rPr lang="en-US" altLang="nl-NL" b="1" baseline="0" dirty="0"/>
              <a:t> </a:t>
            </a:r>
            <a:r>
              <a:rPr lang="en-US" altLang="nl-NL" b="1" baseline="0" dirty="0" err="1"/>
              <a:t>te</a:t>
            </a:r>
            <a:r>
              <a:rPr lang="en-US" altLang="nl-NL" b="1" baseline="0" dirty="0"/>
              <a:t> </a:t>
            </a:r>
            <a:r>
              <a:rPr lang="en-US" altLang="nl-NL" b="1" baseline="0" dirty="0" err="1"/>
              <a:t>weten</a:t>
            </a:r>
            <a:r>
              <a:rPr lang="en-US" altLang="nl-NL" b="1" baseline="0" dirty="0"/>
              <a:t> </a:t>
            </a:r>
            <a:r>
              <a:rPr lang="en-US" altLang="nl-NL" b="1" baseline="0" dirty="0" err="1"/>
              <a:t>welke</a:t>
            </a:r>
            <a:r>
              <a:rPr lang="en-US" altLang="nl-NL" b="1" baseline="0" dirty="0"/>
              <a:t> </a:t>
            </a:r>
            <a:r>
              <a:rPr lang="en-US" altLang="nl-NL" b="1" baseline="0" dirty="0" err="1"/>
              <a:t>opleiding</a:t>
            </a:r>
            <a:r>
              <a:rPr lang="en-US" altLang="nl-NL" b="1" baseline="0" dirty="0"/>
              <a:t> je </a:t>
            </a:r>
            <a:r>
              <a:rPr lang="en-US" altLang="nl-NL" b="1" baseline="0" dirty="0" err="1"/>
              <a:t>gaat</a:t>
            </a:r>
            <a:r>
              <a:rPr lang="en-US" altLang="nl-NL" b="1" baseline="0" dirty="0"/>
              <a:t> </a:t>
            </a:r>
            <a:r>
              <a:rPr lang="en-US" altLang="nl-NL" b="1" baseline="0" dirty="0" err="1"/>
              <a:t>doen</a:t>
            </a:r>
            <a:r>
              <a:rPr lang="en-US" altLang="nl-NL" b="1" baseline="0" dirty="0"/>
              <a:t>.</a:t>
            </a:r>
            <a:endParaRPr lang="nl-NL" altLang="nl-NL" b="1" dirty="0"/>
          </a:p>
        </p:txBody>
      </p:sp>
      <p:sp>
        <p:nvSpPr>
          <p:cNvPr id="7066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E035765-5249-4A2F-9D91-551B64774DDE}" type="slidenum">
              <a:rPr lang="nl-NL" altLang="nl-NL" smtClean="0">
                <a:latin typeface="Arial" charset="0"/>
              </a:rPr>
              <a:pPr eaLnBrk="1" hangingPunct="1">
                <a:spcBef>
                  <a:spcPct val="0"/>
                </a:spcBef>
              </a:pPr>
              <a:t>9</a:t>
            </a:fld>
            <a:endParaRPr lang="nl-NL" altLang="nl-NL">
              <a:latin typeface="Arial" charset="0"/>
            </a:endParaRPr>
          </a:p>
        </p:txBody>
      </p:sp>
    </p:spTree>
    <p:extLst>
      <p:ext uri="{BB962C8B-B14F-4D97-AF65-F5344CB8AC3E}">
        <p14:creationId xmlns:p14="http://schemas.microsoft.com/office/powerpoint/2010/main" val="276505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a:t>En nu dan de profielen. Er zijn 4 profielen waaruit je kunt kiezen.</a:t>
            </a:r>
          </a:p>
        </p:txBody>
      </p:sp>
      <p:sp>
        <p:nvSpPr>
          <p:cNvPr id="7168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7" indent="-284780" eaLnBrk="0" hangingPunct="0">
              <a:spcBef>
                <a:spcPct val="30000"/>
              </a:spcBef>
              <a:defRPr sz="1200">
                <a:solidFill>
                  <a:schemeClr val="tx1"/>
                </a:solidFill>
                <a:latin typeface="Calibri" pitchFamily="34" charset="0"/>
              </a:defRPr>
            </a:lvl2pPr>
            <a:lvl3pPr marL="1139118" indent="-227824" eaLnBrk="0" hangingPunct="0">
              <a:spcBef>
                <a:spcPct val="30000"/>
              </a:spcBef>
              <a:defRPr sz="1200">
                <a:solidFill>
                  <a:schemeClr val="tx1"/>
                </a:solidFill>
                <a:latin typeface="Calibri" pitchFamily="34" charset="0"/>
              </a:defRPr>
            </a:lvl3pPr>
            <a:lvl4pPr marL="1594765" indent="-227824" eaLnBrk="0" hangingPunct="0">
              <a:spcBef>
                <a:spcPct val="30000"/>
              </a:spcBef>
              <a:defRPr sz="1200">
                <a:solidFill>
                  <a:schemeClr val="tx1"/>
                </a:solidFill>
                <a:latin typeface="Calibri" pitchFamily="34" charset="0"/>
              </a:defRPr>
            </a:lvl4pPr>
            <a:lvl5pPr marL="2050413" indent="-227824" eaLnBrk="0" hangingPunct="0">
              <a:spcBef>
                <a:spcPct val="30000"/>
              </a:spcBef>
              <a:defRPr sz="1200">
                <a:solidFill>
                  <a:schemeClr val="tx1"/>
                </a:solidFill>
                <a:latin typeface="Calibri" pitchFamily="34" charset="0"/>
              </a:defRPr>
            </a:lvl5pPr>
            <a:lvl6pPr marL="2506060" indent="-227824" eaLnBrk="0" fontAlgn="base" hangingPunct="0">
              <a:spcBef>
                <a:spcPct val="30000"/>
              </a:spcBef>
              <a:spcAft>
                <a:spcPct val="0"/>
              </a:spcAft>
              <a:defRPr sz="1200">
                <a:solidFill>
                  <a:schemeClr val="tx1"/>
                </a:solidFill>
                <a:latin typeface="Calibri" pitchFamily="34" charset="0"/>
              </a:defRPr>
            </a:lvl6pPr>
            <a:lvl7pPr marL="2961707" indent="-227824" eaLnBrk="0" fontAlgn="base" hangingPunct="0">
              <a:spcBef>
                <a:spcPct val="30000"/>
              </a:spcBef>
              <a:spcAft>
                <a:spcPct val="0"/>
              </a:spcAft>
              <a:defRPr sz="1200">
                <a:solidFill>
                  <a:schemeClr val="tx1"/>
                </a:solidFill>
                <a:latin typeface="Calibri" pitchFamily="34" charset="0"/>
              </a:defRPr>
            </a:lvl7pPr>
            <a:lvl8pPr marL="3417355" indent="-227824" eaLnBrk="0" fontAlgn="base" hangingPunct="0">
              <a:spcBef>
                <a:spcPct val="30000"/>
              </a:spcBef>
              <a:spcAft>
                <a:spcPct val="0"/>
              </a:spcAft>
              <a:defRPr sz="1200">
                <a:solidFill>
                  <a:schemeClr val="tx1"/>
                </a:solidFill>
                <a:latin typeface="Calibri" pitchFamily="34" charset="0"/>
              </a:defRPr>
            </a:lvl8pPr>
            <a:lvl9pPr marL="3873002" indent="-22782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E922D02-6603-4253-9224-44314439CD82}" type="slidenum">
              <a:rPr lang="nl-NL" altLang="nl-NL" smtClean="0">
                <a:latin typeface="Arial" charset="0"/>
              </a:rPr>
              <a:pPr eaLnBrk="1" hangingPunct="1">
                <a:spcBef>
                  <a:spcPct val="0"/>
                </a:spcBef>
              </a:pPr>
              <a:t>10</a:t>
            </a:fld>
            <a:endParaRPr lang="nl-NL" altLang="nl-NL">
              <a:latin typeface="Arial" charset="0"/>
            </a:endParaRPr>
          </a:p>
        </p:txBody>
      </p:sp>
    </p:spTree>
    <p:extLst>
      <p:ext uri="{BB962C8B-B14F-4D97-AF65-F5344CB8AC3E}">
        <p14:creationId xmlns:p14="http://schemas.microsoft.com/office/powerpoint/2010/main" val="899075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charset="0"/>
              </a:defRPr>
            </a:lvl1pPr>
          </a:lstStyle>
          <a:p>
            <a:pPr>
              <a:defRPr/>
            </a:pPr>
            <a:fld id="{0FE06B61-3404-45B8-814C-635079F04609}" type="datetime6">
              <a:rPr lang="nl-NL"/>
              <a:pPr>
                <a:defRPr/>
              </a:pPr>
              <a:t>januari ’23</a:t>
            </a:fld>
            <a:endParaRPr lang="nl-NL" dirty="0"/>
          </a:p>
        </p:txBody>
      </p:sp>
      <p:sp>
        <p:nvSpPr>
          <p:cNvPr id="5" name="Tijdelijke aanduiding voor voettekst 4"/>
          <p:cNvSpPr>
            <a:spLocks noGrp="1"/>
          </p:cNvSpPr>
          <p:nvPr>
            <p:ph type="ftr" sz="quarter" idx="11"/>
          </p:nvPr>
        </p:nvSpPr>
        <p:spPr/>
        <p:txBody>
          <a:bodyPr/>
          <a:lstStyle>
            <a:lvl1pPr>
              <a:defRPr>
                <a:latin typeface="Arial" charset="0"/>
              </a:defRPr>
            </a:lvl1pPr>
          </a:lstStyle>
          <a:p>
            <a:pPr>
              <a:defRPr/>
            </a:pPr>
            <a:r>
              <a:rPr lang="nl-NL" dirty="0"/>
              <a:t>LOB in de Tweede Fase,                         20 en 21 september 2010</a:t>
            </a:r>
          </a:p>
        </p:txBody>
      </p:sp>
      <p:sp>
        <p:nvSpPr>
          <p:cNvPr id="6" name="Tijdelijke aanduiding voor dianummer 5"/>
          <p:cNvSpPr>
            <a:spLocks noGrp="1"/>
          </p:cNvSpPr>
          <p:nvPr>
            <p:ph type="sldNum" sz="quarter" idx="12"/>
          </p:nvPr>
        </p:nvSpPr>
        <p:spPr/>
        <p:txBody>
          <a:bodyPr/>
          <a:lstStyle>
            <a:lvl1pPr>
              <a:defRPr>
                <a:latin typeface="Arial" charset="0"/>
              </a:defRPr>
            </a:lvl1pPr>
          </a:lstStyle>
          <a:p>
            <a:pPr>
              <a:defRPr/>
            </a:pPr>
            <a:fld id="{78B24BAD-CB7F-44E5-BB74-1F8F4C19D42A}" type="slidenum">
              <a:rPr lang="nl-NL"/>
              <a:pPr>
                <a:defRPr/>
              </a:pPr>
              <a:t>‹nr.›</a:t>
            </a:fld>
            <a:endParaRPr lang="nl-NL" dirty="0"/>
          </a:p>
        </p:txBody>
      </p:sp>
    </p:spTree>
    <p:extLst>
      <p:ext uri="{BB962C8B-B14F-4D97-AF65-F5344CB8AC3E}">
        <p14:creationId xmlns:p14="http://schemas.microsoft.com/office/powerpoint/2010/main" val="4272007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charset="0"/>
              </a:defRPr>
            </a:lvl1pPr>
          </a:lstStyle>
          <a:p>
            <a:pPr>
              <a:defRPr/>
            </a:pPr>
            <a:fld id="{C5CAE4B7-EAD1-46C9-95CB-070EFD6CE760}" type="datetime6">
              <a:rPr lang="nl-NL"/>
              <a:pPr>
                <a:defRPr/>
              </a:pPr>
              <a:t>januari ’23</a:t>
            </a:fld>
            <a:endParaRPr lang="nl-NL" dirty="0"/>
          </a:p>
        </p:txBody>
      </p:sp>
      <p:sp>
        <p:nvSpPr>
          <p:cNvPr id="5" name="Tijdelijke aanduiding voor voettekst 4"/>
          <p:cNvSpPr>
            <a:spLocks noGrp="1"/>
          </p:cNvSpPr>
          <p:nvPr>
            <p:ph type="ftr" sz="quarter" idx="11"/>
          </p:nvPr>
        </p:nvSpPr>
        <p:spPr/>
        <p:txBody>
          <a:bodyPr/>
          <a:lstStyle>
            <a:lvl1pPr>
              <a:defRPr>
                <a:latin typeface="Arial" charset="0"/>
              </a:defRPr>
            </a:lvl1pPr>
          </a:lstStyle>
          <a:p>
            <a:pPr>
              <a:defRPr/>
            </a:pPr>
            <a:r>
              <a:rPr lang="nl-NL" dirty="0"/>
              <a:t>LOB in de Tweede Fase,                         20 en 21 september 2010</a:t>
            </a:r>
          </a:p>
        </p:txBody>
      </p:sp>
      <p:sp>
        <p:nvSpPr>
          <p:cNvPr id="6" name="Tijdelijke aanduiding voor dianummer 5"/>
          <p:cNvSpPr>
            <a:spLocks noGrp="1"/>
          </p:cNvSpPr>
          <p:nvPr>
            <p:ph type="sldNum" sz="quarter" idx="12"/>
          </p:nvPr>
        </p:nvSpPr>
        <p:spPr/>
        <p:txBody>
          <a:bodyPr/>
          <a:lstStyle>
            <a:lvl1pPr>
              <a:defRPr>
                <a:latin typeface="Arial" charset="0"/>
              </a:defRPr>
            </a:lvl1pPr>
          </a:lstStyle>
          <a:p>
            <a:pPr>
              <a:defRPr/>
            </a:pPr>
            <a:fld id="{6D77D75E-C550-4A9E-9688-8E960DB021B7}" type="slidenum">
              <a:rPr lang="nl-NL"/>
              <a:pPr>
                <a:defRPr/>
              </a:pPr>
              <a:t>‹nr.›</a:t>
            </a:fld>
            <a:endParaRPr lang="nl-NL" dirty="0"/>
          </a:p>
        </p:txBody>
      </p:sp>
    </p:spTree>
    <p:extLst>
      <p:ext uri="{BB962C8B-B14F-4D97-AF65-F5344CB8AC3E}">
        <p14:creationId xmlns:p14="http://schemas.microsoft.com/office/powerpoint/2010/main" val="322412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charset="0"/>
              </a:defRPr>
            </a:lvl1pPr>
          </a:lstStyle>
          <a:p>
            <a:pPr>
              <a:defRPr/>
            </a:pPr>
            <a:fld id="{05AFBE1A-964F-41C2-BF69-EB7E9C0805D1}" type="datetime6">
              <a:rPr lang="nl-NL"/>
              <a:pPr>
                <a:defRPr/>
              </a:pPr>
              <a:t>januari ’23</a:t>
            </a:fld>
            <a:endParaRPr lang="nl-NL" dirty="0"/>
          </a:p>
        </p:txBody>
      </p:sp>
      <p:sp>
        <p:nvSpPr>
          <p:cNvPr id="5" name="Tijdelijke aanduiding voor voettekst 4"/>
          <p:cNvSpPr>
            <a:spLocks noGrp="1"/>
          </p:cNvSpPr>
          <p:nvPr>
            <p:ph type="ftr" sz="quarter" idx="11"/>
          </p:nvPr>
        </p:nvSpPr>
        <p:spPr/>
        <p:txBody>
          <a:bodyPr/>
          <a:lstStyle>
            <a:lvl1pPr>
              <a:defRPr>
                <a:latin typeface="Arial" charset="0"/>
              </a:defRPr>
            </a:lvl1pPr>
          </a:lstStyle>
          <a:p>
            <a:pPr>
              <a:defRPr/>
            </a:pPr>
            <a:r>
              <a:rPr lang="nl-NL" dirty="0"/>
              <a:t>LOB in de Tweede Fase,                         20 en 21 september 2010</a:t>
            </a:r>
          </a:p>
        </p:txBody>
      </p:sp>
      <p:sp>
        <p:nvSpPr>
          <p:cNvPr id="6" name="Tijdelijke aanduiding voor dianummer 5"/>
          <p:cNvSpPr>
            <a:spLocks noGrp="1"/>
          </p:cNvSpPr>
          <p:nvPr>
            <p:ph type="sldNum" sz="quarter" idx="12"/>
          </p:nvPr>
        </p:nvSpPr>
        <p:spPr/>
        <p:txBody>
          <a:bodyPr/>
          <a:lstStyle>
            <a:lvl1pPr>
              <a:defRPr>
                <a:latin typeface="Arial" charset="0"/>
              </a:defRPr>
            </a:lvl1pPr>
          </a:lstStyle>
          <a:p>
            <a:pPr>
              <a:defRPr/>
            </a:pPr>
            <a:fld id="{02FCF375-2ED0-4543-8A44-7F4D7986996D}" type="slidenum">
              <a:rPr lang="nl-NL"/>
              <a:pPr>
                <a:defRPr/>
              </a:pPr>
              <a:t>‹nr.›</a:t>
            </a:fld>
            <a:endParaRPr lang="nl-NL" dirty="0"/>
          </a:p>
        </p:txBody>
      </p:sp>
    </p:spTree>
    <p:extLst>
      <p:ext uri="{BB962C8B-B14F-4D97-AF65-F5344CB8AC3E}">
        <p14:creationId xmlns:p14="http://schemas.microsoft.com/office/powerpoint/2010/main" val="4207689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FE06B61-3404-45B8-814C-635079F04609}" type="datetime6">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januari ’23</a:t>
            </a:fld>
            <a:endParaRPr kumimoji="0" lang="nl-NL"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5" name="Tijdelijke aanduiding voor voettekst 4"/>
          <p:cNvSpPr>
            <a:spLocks noGrp="1"/>
          </p:cNvSpPr>
          <p:nvPr>
            <p:ph type="ftr" sz="quarter" idx="11"/>
          </p:nvPr>
        </p:nvSpPr>
        <p:spPr/>
        <p:txBody>
          <a:bodyPr/>
          <a:lstStyle>
            <a:lvl1pPr>
              <a:defRPr>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t>LOB in de Tweede Fase,                         20 en 21 september 2010</a:t>
            </a:r>
          </a:p>
        </p:txBody>
      </p:sp>
      <p:sp>
        <p:nvSpPr>
          <p:cNvPr id="6" name="Tijdelijke aanduiding voor dianummer 5"/>
          <p:cNvSpPr>
            <a:spLocks noGrp="1"/>
          </p:cNvSpPr>
          <p:nvPr>
            <p:ph type="sldNum" sz="quarter" idx="12"/>
          </p:nvPr>
        </p:nvSpPr>
        <p:spPr/>
        <p:txBody>
          <a:bodyPr/>
          <a:lstStyle>
            <a:lvl1pPr>
              <a:defRPr>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B24BAD-CB7F-44E5-BB74-1F8F4C19D42A}" type="slidenum">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270614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DF5FE8F-B6C6-42BB-87ED-52D4F1CCFCD7}" type="datetime6">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januari ’23</a:t>
            </a:fld>
            <a:endParaRPr kumimoji="0" lang="nl-NL"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5" name="Tijdelijke aanduiding voor voettekst 4"/>
          <p:cNvSpPr>
            <a:spLocks noGrp="1"/>
          </p:cNvSpPr>
          <p:nvPr>
            <p:ph type="ftr" sz="quarter" idx="11"/>
          </p:nvPr>
        </p:nvSpPr>
        <p:spPr/>
        <p:txBody>
          <a:bodyPr/>
          <a:lstStyle>
            <a:lvl1pPr>
              <a:defRPr>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t>LOB in de Tweede Fase,                         20 en 21 september 2010</a:t>
            </a:r>
          </a:p>
        </p:txBody>
      </p:sp>
      <p:sp>
        <p:nvSpPr>
          <p:cNvPr id="6" name="Tijdelijke aanduiding voor dianummer 5"/>
          <p:cNvSpPr>
            <a:spLocks noGrp="1"/>
          </p:cNvSpPr>
          <p:nvPr>
            <p:ph type="sldNum" sz="quarter" idx="12"/>
          </p:nvPr>
        </p:nvSpPr>
        <p:spPr/>
        <p:txBody>
          <a:bodyPr/>
          <a:lstStyle>
            <a:lvl1pPr>
              <a:defRPr>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F586BDE-5649-40F8-A64A-3C39A866E12C}" type="slidenum">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431075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35FB956-8BDB-4F86-B017-11867BD33005}" type="datetime6">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januari ’23</a:t>
            </a:fld>
            <a:endParaRPr kumimoji="0" lang="nl-NL"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5" name="Tijdelijke aanduiding voor voettekst 4"/>
          <p:cNvSpPr>
            <a:spLocks noGrp="1"/>
          </p:cNvSpPr>
          <p:nvPr>
            <p:ph type="ftr" sz="quarter" idx="11"/>
          </p:nvPr>
        </p:nvSpPr>
        <p:spPr/>
        <p:txBody>
          <a:bodyPr/>
          <a:lstStyle>
            <a:lvl1pPr>
              <a:defRPr>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t>LOB in de Tweede Fase,                         20 en 21 september 2010</a:t>
            </a:r>
          </a:p>
        </p:txBody>
      </p:sp>
      <p:sp>
        <p:nvSpPr>
          <p:cNvPr id="6" name="Tijdelijke aanduiding voor dianummer 5"/>
          <p:cNvSpPr>
            <a:spLocks noGrp="1"/>
          </p:cNvSpPr>
          <p:nvPr>
            <p:ph type="sldNum" sz="quarter" idx="12"/>
          </p:nvPr>
        </p:nvSpPr>
        <p:spPr/>
        <p:txBody>
          <a:bodyPr/>
          <a:lstStyle>
            <a:lvl1pPr>
              <a:defRPr>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9DCA16F-E1FE-4C3F-8483-EB1D761866F3}" type="slidenum">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425125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0CEEC86-0673-4BB5-B8A7-6859C1459861}" type="datetime6">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januari ’23</a:t>
            </a:fld>
            <a:endParaRPr kumimoji="0" lang="nl-NL"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6" name="Tijdelijke aanduiding voor voettekst 5"/>
          <p:cNvSpPr>
            <a:spLocks noGrp="1"/>
          </p:cNvSpPr>
          <p:nvPr>
            <p:ph type="ftr" sz="quarter" idx="11"/>
          </p:nvPr>
        </p:nvSpPr>
        <p:spPr/>
        <p:txBody>
          <a:bodyPr/>
          <a:lstStyle>
            <a:lvl1pPr>
              <a:defRPr>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t>LOB in de Tweede Fase,                         20 en 21 september 2010</a:t>
            </a:r>
          </a:p>
        </p:txBody>
      </p:sp>
      <p:sp>
        <p:nvSpPr>
          <p:cNvPr id="7" name="Tijdelijke aanduiding voor dianummer 6"/>
          <p:cNvSpPr>
            <a:spLocks noGrp="1"/>
          </p:cNvSpPr>
          <p:nvPr>
            <p:ph type="sldNum" sz="quarter" idx="12"/>
          </p:nvPr>
        </p:nvSpPr>
        <p:spPr/>
        <p:txBody>
          <a:bodyPr/>
          <a:lstStyle>
            <a:lvl1pPr>
              <a:defRPr>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211122E-8ECE-4651-B928-B85E4EC00E71}" type="slidenum">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4212105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2B8C8C1-9509-405F-A41C-0FC1C9FB6941}" type="datetime6">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januari ’23</a:t>
            </a:fld>
            <a:endParaRPr kumimoji="0" lang="nl-NL"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8" name="Tijdelijke aanduiding voor voettekst 7"/>
          <p:cNvSpPr>
            <a:spLocks noGrp="1"/>
          </p:cNvSpPr>
          <p:nvPr>
            <p:ph type="ftr" sz="quarter" idx="11"/>
          </p:nvPr>
        </p:nvSpPr>
        <p:spPr/>
        <p:txBody>
          <a:bodyPr/>
          <a:lstStyle>
            <a:lvl1pPr>
              <a:defRPr>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t>LOB in de Tweede Fase,                         20 en 21 september 2010</a:t>
            </a:r>
          </a:p>
        </p:txBody>
      </p:sp>
      <p:sp>
        <p:nvSpPr>
          <p:cNvPr id="9" name="Tijdelijke aanduiding voor dianummer 8"/>
          <p:cNvSpPr>
            <a:spLocks noGrp="1"/>
          </p:cNvSpPr>
          <p:nvPr>
            <p:ph type="sldNum" sz="quarter" idx="12"/>
          </p:nvPr>
        </p:nvSpPr>
        <p:spPr/>
        <p:txBody>
          <a:bodyPr/>
          <a:lstStyle>
            <a:lvl1pPr>
              <a:defRPr>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C8DC462-9371-43E9-8E38-234745C1F85E}" type="slidenum">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4154970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695CBC3-BCC0-4578-B662-2E449526C488}" type="datetime6">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januari ’23</a:t>
            </a:fld>
            <a:endParaRPr kumimoji="0" lang="nl-NL"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4" name="Tijdelijke aanduiding voor voettekst 3"/>
          <p:cNvSpPr>
            <a:spLocks noGrp="1"/>
          </p:cNvSpPr>
          <p:nvPr>
            <p:ph type="ftr" sz="quarter" idx="11"/>
          </p:nvPr>
        </p:nvSpPr>
        <p:spPr/>
        <p:txBody>
          <a:bodyPr/>
          <a:lstStyle>
            <a:lvl1pPr>
              <a:defRPr>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t>LOB in de Tweede Fase,                         20 en 21 september 2010</a:t>
            </a:r>
          </a:p>
        </p:txBody>
      </p:sp>
      <p:sp>
        <p:nvSpPr>
          <p:cNvPr id="5" name="Tijdelijke aanduiding voor dianummer 4"/>
          <p:cNvSpPr>
            <a:spLocks noGrp="1"/>
          </p:cNvSpPr>
          <p:nvPr>
            <p:ph type="sldNum" sz="quarter" idx="12"/>
          </p:nvPr>
        </p:nvSpPr>
        <p:spPr/>
        <p:txBody>
          <a:bodyPr/>
          <a:lstStyle>
            <a:lvl1pPr>
              <a:defRPr>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1EFEAC6-7619-4E24-B9C7-AEF16C2F162D}" type="slidenum">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358217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2C19AD6-2FE6-425E-9A60-AB73D10A30E6}" type="datetime6">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januari ’23</a:t>
            </a:fld>
            <a:endParaRPr kumimoji="0" lang="nl-NL"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3" name="Tijdelijke aanduiding voor voettekst 2"/>
          <p:cNvSpPr>
            <a:spLocks noGrp="1"/>
          </p:cNvSpPr>
          <p:nvPr>
            <p:ph type="ftr" sz="quarter" idx="11"/>
          </p:nvPr>
        </p:nvSpPr>
        <p:spPr/>
        <p:txBody>
          <a:bodyPr/>
          <a:lstStyle>
            <a:lvl1pPr>
              <a:defRPr>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t>LOB in de Tweede Fase,                         20 en 21 september 2010</a:t>
            </a:r>
          </a:p>
        </p:txBody>
      </p:sp>
      <p:sp>
        <p:nvSpPr>
          <p:cNvPr id="4" name="Tijdelijke aanduiding voor dianummer 3"/>
          <p:cNvSpPr>
            <a:spLocks noGrp="1"/>
          </p:cNvSpPr>
          <p:nvPr>
            <p:ph type="sldNum" sz="quarter" idx="12"/>
          </p:nvPr>
        </p:nvSpPr>
        <p:spPr/>
        <p:txBody>
          <a:bodyPr/>
          <a:lstStyle>
            <a:lvl1pPr>
              <a:defRPr>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0E9B8F-4344-4964-9E54-66F97203A07C}" type="slidenum">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803956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8E28033-926C-4F2F-99E7-610B594A3992}" type="datetime6">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januari ’23</a:t>
            </a:fld>
            <a:endParaRPr kumimoji="0" lang="nl-NL"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6" name="Tijdelijke aanduiding voor voettekst 5"/>
          <p:cNvSpPr>
            <a:spLocks noGrp="1"/>
          </p:cNvSpPr>
          <p:nvPr>
            <p:ph type="ftr" sz="quarter" idx="11"/>
          </p:nvPr>
        </p:nvSpPr>
        <p:spPr/>
        <p:txBody>
          <a:bodyPr/>
          <a:lstStyle>
            <a:lvl1pPr>
              <a:defRPr>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t>LOB in de Tweede Fase,                         20 en 21 september 2010</a:t>
            </a:r>
          </a:p>
        </p:txBody>
      </p:sp>
      <p:sp>
        <p:nvSpPr>
          <p:cNvPr id="7" name="Tijdelijke aanduiding voor dianummer 6"/>
          <p:cNvSpPr>
            <a:spLocks noGrp="1"/>
          </p:cNvSpPr>
          <p:nvPr>
            <p:ph type="sldNum" sz="quarter" idx="12"/>
          </p:nvPr>
        </p:nvSpPr>
        <p:spPr/>
        <p:txBody>
          <a:bodyPr/>
          <a:lstStyle>
            <a:lvl1pPr>
              <a:defRPr>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269F13-BA63-4191-BEE2-987FDF658305}" type="slidenum">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90687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charset="0"/>
              </a:defRPr>
            </a:lvl1pPr>
          </a:lstStyle>
          <a:p>
            <a:pPr>
              <a:defRPr/>
            </a:pPr>
            <a:fld id="{9DF5FE8F-B6C6-42BB-87ED-52D4F1CCFCD7}" type="datetime6">
              <a:rPr lang="nl-NL"/>
              <a:pPr>
                <a:defRPr/>
              </a:pPr>
              <a:t>januari ’23</a:t>
            </a:fld>
            <a:endParaRPr lang="nl-NL" dirty="0"/>
          </a:p>
        </p:txBody>
      </p:sp>
      <p:sp>
        <p:nvSpPr>
          <p:cNvPr id="5" name="Tijdelijke aanduiding voor voettekst 4"/>
          <p:cNvSpPr>
            <a:spLocks noGrp="1"/>
          </p:cNvSpPr>
          <p:nvPr>
            <p:ph type="ftr" sz="quarter" idx="11"/>
          </p:nvPr>
        </p:nvSpPr>
        <p:spPr/>
        <p:txBody>
          <a:bodyPr/>
          <a:lstStyle>
            <a:lvl1pPr>
              <a:defRPr>
                <a:latin typeface="Arial" charset="0"/>
              </a:defRPr>
            </a:lvl1pPr>
          </a:lstStyle>
          <a:p>
            <a:pPr>
              <a:defRPr/>
            </a:pPr>
            <a:r>
              <a:rPr lang="nl-NL" dirty="0"/>
              <a:t>LOB in de Tweede Fase,                         20 en 21 september 2010</a:t>
            </a:r>
          </a:p>
        </p:txBody>
      </p:sp>
      <p:sp>
        <p:nvSpPr>
          <p:cNvPr id="6" name="Tijdelijke aanduiding voor dianummer 5"/>
          <p:cNvSpPr>
            <a:spLocks noGrp="1"/>
          </p:cNvSpPr>
          <p:nvPr>
            <p:ph type="sldNum" sz="quarter" idx="12"/>
          </p:nvPr>
        </p:nvSpPr>
        <p:spPr/>
        <p:txBody>
          <a:bodyPr/>
          <a:lstStyle>
            <a:lvl1pPr>
              <a:defRPr>
                <a:latin typeface="Arial" charset="0"/>
              </a:defRPr>
            </a:lvl1pPr>
          </a:lstStyle>
          <a:p>
            <a:pPr>
              <a:defRPr/>
            </a:pPr>
            <a:fld id="{3F586BDE-5649-40F8-A64A-3C39A866E12C}" type="slidenum">
              <a:rPr lang="nl-NL"/>
              <a:pPr>
                <a:defRPr/>
              </a:pPr>
              <a:t>‹nr.›</a:t>
            </a:fld>
            <a:endParaRPr lang="nl-NL" dirty="0"/>
          </a:p>
        </p:txBody>
      </p:sp>
    </p:spTree>
    <p:extLst>
      <p:ext uri="{BB962C8B-B14F-4D97-AF65-F5344CB8AC3E}">
        <p14:creationId xmlns:p14="http://schemas.microsoft.com/office/powerpoint/2010/main" val="38022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ED137E8-97E7-4210-850C-F7B2F047BF6B}" type="datetime6">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januari ’23</a:t>
            </a:fld>
            <a:endParaRPr kumimoji="0" lang="nl-NL"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6" name="Tijdelijke aanduiding voor voettekst 5"/>
          <p:cNvSpPr>
            <a:spLocks noGrp="1"/>
          </p:cNvSpPr>
          <p:nvPr>
            <p:ph type="ftr" sz="quarter" idx="11"/>
          </p:nvPr>
        </p:nvSpPr>
        <p:spPr/>
        <p:txBody>
          <a:bodyPr/>
          <a:lstStyle>
            <a:lvl1pPr>
              <a:defRPr>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t>LOB in de Tweede Fase,                         20 en 21 september 2010</a:t>
            </a:r>
          </a:p>
        </p:txBody>
      </p:sp>
      <p:sp>
        <p:nvSpPr>
          <p:cNvPr id="7" name="Tijdelijke aanduiding voor dianummer 6"/>
          <p:cNvSpPr>
            <a:spLocks noGrp="1"/>
          </p:cNvSpPr>
          <p:nvPr>
            <p:ph type="sldNum" sz="quarter" idx="12"/>
          </p:nvPr>
        </p:nvSpPr>
        <p:spPr/>
        <p:txBody>
          <a:bodyPr/>
          <a:lstStyle>
            <a:lvl1pPr>
              <a:defRPr>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6C70CF-A779-46DD-BE40-96909A1EE558}" type="slidenum">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533965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AE4B7-EAD1-46C9-95CB-070EFD6CE760}" type="datetime6">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januari ’23</a:t>
            </a:fld>
            <a:endParaRPr kumimoji="0" lang="nl-NL"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5" name="Tijdelijke aanduiding voor voettekst 4"/>
          <p:cNvSpPr>
            <a:spLocks noGrp="1"/>
          </p:cNvSpPr>
          <p:nvPr>
            <p:ph type="ftr" sz="quarter" idx="11"/>
          </p:nvPr>
        </p:nvSpPr>
        <p:spPr/>
        <p:txBody>
          <a:bodyPr/>
          <a:lstStyle>
            <a:lvl1pPr>
              <a:defRPr>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t>LOB in de Tweede Fase,                         20 en 21 september 2010</a:t>
            </a:r>
          </a:p>
        </p:txBody>
      </p:sp>
      <p:sp>
        <p:nvSpPr>
          <p:cNvPr id="6" name="Tijdelijke aanduiding voor dianummer 5"/>
          <p:cNvSpPr>
            <a:spLocks noGrp="1"/>
          </p:cNvSpPr>
          <p:nvPr>
            <p:ph type="sldNum" sz="quarter" idx="12"/>
          </p:nvPr>
        </p:nvSpPr>
        <p:spPr/>
        <p:txBody>
          <a:bodyPr/>
          <a:lstStyle>
            <a:lvl1pPr>
              <a:defRPr>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D77D75E-C550-4A9E-9688-8E960DB021B7}" type="slidenum">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738474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5AFBE1A-964F-41C2-BF69-EB7E9C0805D1}" type="datetime6">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januari ’23</a:t>
            </a:fld>
            <a:endParaRPr kumimoji="0" lang="nl-NL"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5" name="Tijdelijke aanduiding voor voettekst 4"/>
          <p:cNvSpPr>
            <a:spLocks noGrp="1"/>
          </p:cNvSpPr>
          <p:nvPr>
            <p:ph type="ftr" sz="quarter" idx="11"/>
          </p:nvPr>
        </p:nvSpPr>
        <p:spPr/>
        <p:txBody>
          <a:bodyPr/>
          <a:lstStyle>
            <a:lvl1pPr>
              <a:defRPr>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t>LOB in de Tweede Fase,                         20 en 21 september 2010</a:t>
            </a:r>
          </a:p>
        </p:txBody>
      </p:sp>
      <p:sp>
        <p:nvSpPr>
          <p:cNvPr id="6" name="Tijdelijke aanduiding voor dianummer 5"/>
          <p:cNvSpPr>
            <a:spLocks noGrp="1"/>
          </p:cNvSpPr>
          <p:nvPr>
            <p:ph type="sldNum" sz="quarter" idx="12"/>
          </p:nvPr>
        </p:nvSpPr>
        <p:spPr/>
        <p:txBody>
          <a:bodyPr/>
          <a:lstStyle>
            <a:lvl1pPr>
              <a:defRPr>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2FCF375-2ED0-4543-8A44-7F4D7986996D}" type="slidenum">
              <a:rPr kumimoji="0" lang="nl-NL" sz="1200"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02984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charset="0"/>
              </a:defRPr>
            </a:lvl1pPr>
          </a:lstStyle>
          <a:p>
            <a:pPr>
              <a:defRPr/>
            </a:pPr>
            <a:fld id="{935FB956-8BDB-4F86-B017-11867BD33005}" type="datetime6">
              <a:rPr lang="nl-NL"/>
              <a:pPr>
                <a:defRPr/>
              </a:pPr>
              <a:t>januari ’23</a:t>
            </a:fld>
            <a:endParaRPr lang="nl-NL" dirty="0"/>
          </a:p>
        </p:txBody>
      </p:sp>
      <p:sp>
        <p:nvSpPr>
          <p:cNvPr id="5" name="Tijdelijke aanduiding voor voettekst 4"/>
          <p:cNvSpPr>
            <a:spLocks noGrp="1"/>
          </p:cNvSpPr>
          <p:nvPr>
            <p:ph type="ftr" sz="quarter" idx="11"/>
          </p:nvPr>
        </p:nvSpPr>
        <p:spPr/>
        <p:txBody>
          <a:bodyPr/>
          <a:lstStyle>
            <a:lvl1pPr>
              <a:defRPr>
                <a:latin typeface="Arial" charset="0"/>
              </a:defRPr>
            </a:lvl1pPr>
          </a:lstStyle>
          <a:p>
            <a:pPr>
              <a:defRPr/>
            </a:pPr>
            <a:r>
              <a:rPr lang="nl-NL" dirty="0"/>
              <a:t>LOB in de Tweede Fase,                         20 en 21 september 2010</a:t>
            </a:r>
          </a:p>
        </p:txBody>
      </p:sp>
      <p:sp>
        <p:nvSpPr>
          <p:cNvPr id="6" name="Tijdelijke aanduiding voor dianummer 5"/>
          <p:cNvSpPr>
            <a:spLocks noGrp="1"/>
          </p:cNvSpPr>
          <p:nvPr>
            <p:ph type="sldNum" sz="quarter" idx="12"/>
          </p:nvPr>
        </p:nvSpPr>
        <p:spPr/>
        <p:txBody>
          <a:bodyPr/>
          <a:lstStyle>
            <a:lvl1pPr>
              <a:defRPr>
                <a:latin typeface="Arial" charset="0"/>
              </a:defRPr>
            </a:lvl1pPr>
          </a:lstStyle>
          <a:p>
            <a:pPr>
              <a:defRPr/>
            </a:pPr>
            <a:fld id="{99DCA16F-E1FE-4C3F-8483-EB1D761866F3}" type="slidenum">
              <a:rPr lang="nl-NL"/>
              <a:pPr>
                <a:defRPr/>
              </a:pPr>
              <a:t>‹nr.›</a:t>
            </a:fld>
            <a:endParaRPr lang="nl-NL" dirty="0"/>
          </a:p>
        </p:txBody>
      </p:sp>
    </p:spTree>
    <p:extLst>
      <p:ext uri="{BB962C8B-B14F-4D97-AF65-F5344CB8AC3E}">
        <p14:creationId xmlns:p14="http://schemas.microsoft.com/office/powerpoint/2010/main" val="2076693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charset="0"/>
              </a:defRPr>
            </a:lvl1pPr>
          </a:lstStyle>
          <a:p>
            <a:pPr>
              <a:defRPr/>
            </a:pPr>
            <a:fld id="{40CEEC86-0673-4BB5-B8A7-6859C1459861}" type="datetime6">
              <a:rPr lang="nl-NL"/>
              <a:pPr>
                <a:defRPr/>
              </a:pPr>
              <a:t>januari ’23</a:t>
            </a:fld>
            <a:endParaRPr lang="nl-NL" dirty="0"/>
          </a:p>
        </p:txBody>
      </p:sp>
      <p:sp>
        <p:nvSpPr>
          <p:cNvPr id="6" name="Tijdelijke aanduiding voor voettekst 5"/>
          <p:cNvSpPr>
            <a:spLocks noGrp="1"/>
          </p:cNvSpPr>
          <p:nvPr>
            <p:ph type="ftr" sz="quarter" idx="11"/>
          </p:nvPr>
        </p:nvSpPr>
        <p:spPr/>
        <p:txBody>
          <a:bodyPr/>
          <a:lstStyle>
            <a:lvl1pPr>
              <a:defRPr>
                <a:latin typeface="Arial" charset="0"/>
              </a:defRPr>
            </a:lvl1pPr>
          </a:lstStyle>
          <a:p>
            <a:pPr>
              <a:defRPr/>
            </a:pPr>
            <a:r>
              <a:rPr lang="nl-NL" dirty="0"/>
              <a:t>LOB in de Tweede Fase,                         20 en 21 september 2010</a:t>
            </a:r>
          </a:p>
        </p:txBody>
      </p:sp>
      <p:sp>
        <p:nvSpPr>
          <p:cNvPr id="7" name="Tijdelijke aanduiding voor dianummer 6"/>
          <p:cNvSpPr>
            <a:spLocks noGrp="1"/>
          </p:cNvSpPr>
          <p:nvPr>
            <p:ph type="sldNum" sz="quarter" idx="12"/>
          </p:nvPr>
        </p:nvSpPr>
        <p:spPr/>
        <p:txBody>
          <a:bodyPr/>
          <a:lstStyle>
            <a:lvl1pPr>
              <a:defRPr>
                <a:latin typeface="Arial" charset="0"/>
              </a:defRPr>
            </a:lvl1pPr>
          </a:lstStyle>
          <a:p>
            <a:pPr>
              <a:defRPr/>
            </a:pPr>
            <a:fld id="{3211122E-8ECE-4651-B928-B85E4EC00E71}" type="slidenum">
              <a:rPr lang="nl-NL"/>
              <a:pPr>
                <a:defRPr/>
              </a:pPr>
              <a:t>‹nr.›</a:t>
            </a:fld>
            <a:endParaRPr lang="nl-NL" dirty="0"/>
          </a:p>
        </p:txBody>
      </p:sp>
    </p:spTree>
    <p:extLst>
      <p:ext uri="{BB962C8B-B14F-4D97-AF65-F5344CB8AC3E}">
        <p14:creationId xmlns:p14="http://schemas.microsoft.com/office/powerpoint/2010/main" val="1901517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charset="0"/>
              </a:defRPr>
            </a:lvl1pPr>
          </a:lstStyle>
          <a:p>
            <a:pPr>
              <a:defRPr/>
            </a:pPr>
            <a:fld id="{C2B8C8C1-9509-405F-A41C-0FC1C9FB6941}" type="datetime6">
              <a:rPr lang="nl-NL"/>
              <a:pPr>
                <a:defRPr/>
              </a:pPr>
              <a:t>januari ’23</a:t>
            </a:fld>
            <a:endParaRPr lang="nl-NL" dirty="0"/>
          </a:p>
        </p:txBody>
      </p:sp>
      <p:sp>
        <p:nvSpPr>
          <p:cNvPr id="8" name="Tijdelijke aanduiding voor voettekst 7"/>
          <p:cNvSpPr>
            <a:spLocks noGrp="1"/>
          </p:cNvSpPr>
          <p:nvPr>
            <p:ph type="ftr" sz="quarter" idx="11"/>
          </p:nvPr>
        </p:nvSpPr>
        <p:spPr/>
        <p:txBody>
          <a:bodyPr/>
          <a:lstStyle>
            <a:lvl1pPr>
              <a:defRPr>
                <a:latin typeface="Arial" charset="0"/>
              </a:defRPr>
            </a:lvl1pPr>
          </a:lstStyle>
          <a:p>
            <a:pPr>
              <a:defRPr/>
            </a:pPr>
            <a:r>
              <a:rPr lang="nl-NL" dirty="0"/>
              <a:t>LOB in de Tweede Fase,                         20 en 21 september 2010</a:t>
            </a:r>
          </a:p>
        </p:txBody>
      </p:sp>
      <p:sp>
        <p:nvSpPr>
          <p:cNvPr id="9" name="Tijdelijke aanduiding voor dianummer 8"/>
          <p:cNvSpPr>
            <a:spLocks noGrp="1"/>
          </p:cNvSpPr>
          <p:nvPr>
            <p:ph type="sldNum" sz="quarter" idx="12"/>
          </p:nvPr>
        </p:nvSpPr>
        <p:spPr/>
        <p:txBody>
          <a:bodyPr/>
          <a:lstStyle>
            <a:lvl1pPr>
              <a:defRPr>
                <a:latin typeface="Arial" charset="0"/>
              </a:defRPr>
            </a:lvl1pPr>
          </a:lstStyle>
          <a:p>
            <a:pPr>
              <a:defRPr/>
            </a:pPr>
            <a:fld id="{CC8DC462-9371-43E9-8E38-234745C1F85E}" type="slidenum">
              <a:rPr lang="nl-NL"/>
              <a:pPr>
                <a:defRPr/>
              </a:pPr>
              <a:t>‹nr.›</a:t>
            </a:fld>
            <a:endParaRPr lang="nl-NL" dirty="0"/>
          </a:p>
        </p:txBody>
      </p:sp>
    </p:spTree>
    <p:extLst>
      <p:ext uri="{BB962C8B-B14F-4D97-AF65-F5344CB8AC3E}">
        <p14:creationId xmlns:p14="http://schemas.microsoft.com/office/powerpoint/2010/main" val="429412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atin typeface="Arial" charset="0"/>
              </a:defRPr>
            </a:lvl1pPr>
          </a:lstStyle>
          <a:p>
            <a:pPr>
              <a:defRPr/>
            </a:pPr>
            <a:fld id="{7695CBC3-BCC0-4578-B662-2E449526C488}" type="datetime6">
              <a:rPr lang="nl-NL"/>
              <a:pPr>
                <a:defRPr/>
              </a:pPr>
              <a:t>januari ’23</a:t>
            </a:fld>
            <a:endParaRPr lang="nl-NL" dirty="0"/>
          </a:p>
        </p:txBody>
      </p:sp>
      <p:sp>
        <p:nvSpPr>
          <p:cNvPr id="4" name="Tijdelijke aanduiding voor voettekst 3"/>
          <p:cNvSpPr>
            <a:spLocks noGrp="1"/>
          </p:cNvSpPr>
          <p:nvPr>
            <p:ph type="ftr" sz="quarter" idx="11"/>
          </p:nvPr>
        </p:nvSpPr>
        <p:spPr/>
        <p:txBody>
          <a:bodyPr/>
          <a:lstStyle>
            <a:lvl1pPr>
              <a:defRPr>
                <a:latin typeface="Arial" charset="0"/>
              </a:defRPr>
            </a:lvl1pPr>
          </a:lstStyle>
          <a:p>
            <a:pPr>
              <a:defRPr/>
            </a:pPr>
            <a:r>
              <a:rPr lang="nl-NL" dirty="0"/>
              <a:t>LOB in de Tweede Fase,                         20 en 21 september 2010</a:t>
            </a:r>
          </a:p>
        </p:txBody>
      </p:sp>
      <p:sp>
        <p:nvSpPr>
          <p:cNvPr id="5" name="Tijdelijke aanduiding voor dianummer 4"/>
          <p:cNvSpPr>
            <a:spLocks noGrp="1"/>
          </p:cNvSpPr>
          <p:nvPr>
            <p:ph type="sldNum" sz="quarter" idx="12"/>
          </p:nvPr>
        </p:nvSpPr>
        <p:spPr/>
        <p:txBody>
          <a:bodyPr/>
          <a:lstStyle>
            <a:lvl1pPr>
              <a:defRPr>
                <a:latin typeface="Arial" charset="0"/>
              </a:defRPr>
            </a:lvl1pPr>
          </a:lstStyle>
          <a:p>
            <a:pPr>
              <a:defRPr/>
            </a:pPr>
            <a:fld id="{A1EFEAC6-7619-4E24-B9C7-AEF16C2F162D}" type="slidenum">
              <a:rPr lang="nl-NL"/>
              <a:pPr>
                <a:defRPr/>
              </a:pPr>
              <a:t>‹nr.›</a:t>
            </a:fld>
            <a:endParaRPr lang="nl-NL" dirty="0"/>
          </a:p>
        </p:txBody>
      </p:sp>
    </p:spTree>
    <p:extLst>
      <p:ext uri="{BB962C8B-B14F-4D97-AF65-F5344CB8AC3E}">
        <p14:creationId xmlns:p14="http://schemas.microsoft.com/office/powerpoint/2010/main" val="4219317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charset="0"/>
              </a:defRPr>
            </a:lvl1pPr>
          </a:lstStyle>
          <a:p>
            <a:pPr>
              <a:defRPr/>
            </a:pPr>
            <a:fld id="{D2C19AD6-2FE6-425E-9A60-AB73D10A30E6}" type="datetime6">
              <a:rPr lang="nl-NL"/>
              <a:pPr>
                <a:defRPr/>
              </a:pPr>
              <a:t>januari ’23</a:t>
            </a:fld>
            <a:endParaRPr lang="nl-NL" dirty="0"/>
          </a:p>
        </p:txBody>
      </p:sp>
      <p:sp>
        <p:nvSpPr>
          <p:cNvPr id="3" name="Tijdelijke aanduiding voor voettekst 2"/>
          <p:cNvSpPr>
            <a:spLocks noGrp="1"/>
          </p:cNvSpPr>
          <p:nvPr>
            <p:ph type="ftr" sz="quarter" idx="11"/>
          </p:nvPr>
        </p:nvSpPr>
        <p:spPr/>
        <p:txBody>
          <a:bodyPr/>
          <a:lstStyle>
            <a:lvl1pPr>
              <a:defRPr>
                <a:latin typeface="Arial" charset="0"/>
              </a:defRPr>
            </a:lvl1pPr>
          </a:lstStyle>
          <a:p>
            <a:pPr>
              <a:defRPr/>
            </a:pPr>
            <a:r>
              <a:rPr lang="nl-NL" dirty="0"/>
              <a:t>LOB in de Tweede Fase,                         20 en 21 september 2010</a:t>
            </a:r>
          </a:p>
        </p:txBody>
      </p:sp>
      <p:sp>
        <p:nvSpPr>
          <p:cNvPr id="4" name="Tijdelijke aanduiding voor dianummer 3"/>
          <p:cNvSpPr>
            <a:spLocks noGrp="1"/>
          </p:cNvSpPr>
          <p:nvPr>
            <p:ph type="sldNum" sz="quarter" idx="12"/>
          </p:nvPr>
        </p:nvSpPr>
        <p:spPr/>
        <p:txBody>
          <a:bodyPr/>
          <a:lstStyle>
            <a:lvl1pPr>
              <a:defRPr>
                <a:latin typeface="Arial" charset="0"/>
              </a:defRPr>
            </a:lvl1pPr>
          </a:lstStyle>
          <a:p>
            <a:pPr>
              <a:defRPr/>
            </a:pPr>
            <a:fld id="{6F0E9B8F-4344-4964-9E54-66F97203A07C}" type="slidenum">
              <a:rPr lang="nl-NL"/>
              <a:pPr>
                <a:defRPr/>
              </a:pPr>
              <a:t>‹nr.›</a:t>
            </a:fld>
            <a:endParaRPr lang="nl-NL" dirty="0"/>
          </a:p>
        </p:txBody>
      </p:sp>
    </p:spTree>
    <p:extLst>
      <p:ext uri="{BB962C8B-B14F-4D97-AF65-F5344CB8AC3E}">
        <p14:creationId xmlns:p14="http://schemas.microsoft.com/office/powerpoint/2010/main" val="3823465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charset="0"/>
              </a:defRPr>
            </a:lvl1pPr>
          </a:lstStyle>
          <a:p>
            <a:pPr>
              <a:defRPr/>
            </a:pPr>
            <a:fld id="{F8E28033-926C-4F2F-99E7-610B594A3992}" type="datetime6">
              <a:rPr lang="nl-NL"/>
              <a:pPr>
                <a:defRPr/>
              </a:pPr>
              <a:t>januari ’23</a:t>
            </a:fld>
            <a:endParaRPr lang="nl-NL" dirty="0"/>
          </a:p>
        </p:txBody>
      </p:sp>
      <p:sp>
        <p:nvSpPr>
          <p:cNvPr id="6" name="Tijdelijke aanduiding voor voettekst 5"/>
          <p:cNvSpPr>
            <a:spLocks noGrp="1"/>
          </p:cNvSpPr>
          <p:nvPr>
            <p:ph type="ftr" sz="quarter" idx="11"/>
          </p:nvPr>
        </p:nvSpPr>
        <p:spPr/>
        <p:txBody>
          <a:bodyPr/>
          <a:lstStyle>
            <a:lvl1pPr>
              <a:defRPr>
                <a:latin typeface="Arial" charset="0"/>
              </a:defRPr>
            </a:lvl1pPr>
          </a:lstStyle>
          <a:p>
            <a:pPr>
              <a:defRPr/>
            </a:pPr>
            <a:r>
              <a:rPr lang="nl-NL" dirty="0"/>
              <a:t>LOB in de Tweede Fase,                         20 en 21 september 2010</a:t>
            </a:r>
          </a:p>
        </p:txBody>
      </p:sp>
      <p:sp>
        <p:nvSpPr>
          <p:cNvPr id="7" name="Tijdelijke aanduiding voor dianummer 6"/>
          <p:cNvSpPr>
            <a:spLocks noGrp="1"/>
          </p:cNvSpPr>
          <p:nvPr>
            <p:ph type="sldNum" sz="quarter" idx="12"/>
          </p:nvPr>
        </p:nvSpPr>
        <p:spPr/>
        <p:txBody>
          <a:bodyPr/>
          <a:lstStyle>
            <a:lvl1pPr>
              <a:defRPr>
                <a:latin typeface="Arial" charset="0"/>
              </a:defRPr>
            </a:lvl1pPr>
          </a:lstStyle>
          <a:p>
            <a:pPr>
              <a:defRPr/>
            </a:pPr>
            <a:fld id="{A5269F13-BA63-4191-BEE2-987FDF658305}" type="slidenum">
              <a:rPr lang="nl-NL"/>
              <a:pPr>
                <a:defRPr/>
              </a:pPr>
              <a:t>‹nr.›</a:t>
            </a:fld>
            <a:endParaRPr lang="nl-NL" dirty="0"/>
          </a:p>
        </p:txBody>
      </p:sp>
    </p:spTree>
    <p:extLst>
      <p:ext uri="{BB962C8B-B14F-4D97-AF65-F5344CB8AC3E}">
        <p14:creationId xmlns:p14="http://schemas.microsoft.com/office/powerpoint/2010/main" val="2406732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charset="0"/>
              </a:defRPr>
            </a:lvl1pPr>
          </a:lstStyle>
          <a:p>
            <a:pPr>
              <a:defRPr/>
            </a:pPr>
            <a:fld id="{EED137E8-97E7-4210-850C-F7B2F047BF6B}" type="datetime6">
              <a:rPr lang="nl-NL"/>
              <a:pPr>
                <a:defRPr/>
              </a:pPr>
              <a:t>januari ’23</a:t>
            </a:fld>
            <a:endParaRPr lang="nl-NL" dirty="0"/>
          </a:p>
        </p:txBody>
      </p:sp>
      <p:sp>
        <p:nvSpPr>
          <p:cNvPr id="6" name="Tijdelijke aanduiding voor voettekst 5"/>
          <p:cNvSpPr>
            <a:spLocks noGrp="1"/>
          </p:cNvSpPr>
          <p:nvPr>
            <p:ph type="ftr" sz="quarter" idx="11"/>
          </p:nvPr>
        </p:nvSpPr>
        <p:spPr/>
        <p:txBody>
          <a:bodyPr/>
          <a:lstStyle>
            <a:lvl1pPr>
              <a:defRPr>
                <a:latin typeface="Arial" charset="0"/>
              </a:defRPr>
            </a:lvl1pPr>
          </a:lstStyle>
          <a:p>
            <a:pPr>
              <a:defRPr/>
            </a:pPr>
            <a:r>
              <a:rPr lang="nl-NL" dirty="0"/>
              <a:t>LOB in de Tweede Fase,                         20 en 21 september 2010</a:t>
            </a:r>
          </a:p>
        </p:txBody>
      </p:sp>
      <p:sp>
        <p:nvSpPr>
          <p:cNvPr id="7" name="Tijdelijke aanduiding voor dianummer 6"/>
          <p:cNvSpPr>
            <a:spLocks noGrp="1"/>
          </p:cNvSpPr>
          <p:nvPr>
            <p:ph type="sldNum" sz="quarter" idx="12"/>
          </p:nvPr>
        </p:nvSpPr>
        <p:spPr/>
        <p:txBody>
          <a:bodyPr/>
          <a:lstStyle>
            <a:lvl1pPr>
              <a:defRPr>
                <a:latin typeface="Arial" charset="0"/>
              </a:defRPr>
            </a:lvl1pPr>
          </a:lstStyle>
          <a:p>
            <a:pPr>
              <a:defRPr/>
            </a:pPr>
            <a:fld id="{4B6C70CF-A779-46DD-BE40-96909A1EE558}" type="slidenum">
              <a:rPr lang="nl-NL"/>
              <a:pPr>
                <a:defRPr/>
              </a:pPr>
              <a:t>‹nr.›</a:t>
            </a:fld>
            <a:endParaRPr lang="nl-NL" dirty="0"/>
          </a:p>
        </p:txBody>
      </p:sp>
    </p:spTree>
    <p:extLst>
      <p:ext uri="{BB962C8B-B14F-4D97-AF65-F5344CB8AC3E}">
        <p14:creationId xmlns:p14="http://schemas.microsoft.com/office/powerpoint/2010/main" val="3821402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30000"/>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Times New Roman" pitchFamily="18" charset="0"/>
              </a:defRPr>
            </a:lvl1pPr>
          </a:lstStyle>
          <a:p>
            <a:pPr>
              <a:defRPr/>
            </a:pPr>
            <a:fld id="{56C7CBA6-E794-408E-8100-F081F3B2C28E}" type="datetime6">
              <a:rPr lang="nl-NL"/>
              <a:pPr>
                <a:defRPr/>
              </a:pPr>
              <a:t>januari ’23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Times New Roman" pitchFamily="18" charset="0"/>
              </a:defRPr>
            </a:lvl1pPr>
          </a:lstStyle>
          <a:p>
            <a:pPr>
              <a:defRPr/>
            </a:pPr>
            <a:r>
              <a:rPr lang="nl-NL" dirty="0"/>
              <a:t>LOB in de Tweede Fase,                         20 en 21 september 2010</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Times New Roman" pitchFamily="18" charset="0"/>
              </a:defRPr>
            </a:lvl1pPr>
          </a:lstStyle>
          <a:p>
            <a:pPr>
              <a:defRPr/>
            </a:pPr>
            <a:fld id="{CF942BE8-2ABD-45EA-8F80-0C5D61B8EF65}" type="slidenum">
              <a:rPr lang="nl-NL"/>
              <a:pPr>
                <a:defRPr/>
              </a:pPr>
              <a:t>‹nr.›</a:t>
            </a:fld>
            <a:endParaRPr lang="nl-NL" dirty="0"/>
          </a:p>
        </p:txBody>
      </p:sp>
    </p:spTree>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64000"/>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Times New Roman"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6C7CBA6-E794-408E-8100-F081F3B2C28E}" type="datetime6">
              <a:rPr kumimoji="0" lang="nl-NL"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januari ’23</a:t>
            </a:fld>
            <a:endParaRPr kumimoji="0" lang="nl-NL" sz="12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mn-cs"/>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Times New Roman" pitchFamily="18"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rPr>
              <a:t>LOB in de Tweede Fase,                         20 en 21 september 2010</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Times New Roman"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942BE8-2ABD-45EA-8F80-0C5D61B8EF65}" type="slidenum">
              <a:rPr kumimoji="0" lang="nl-NL"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13221046"/>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7"/>
          <p:cNvSpPr>
            <a:spLocks noGrp="1"/>
          </p:cNvSpPr>
          <p:nvPr>
            <p:ph type="ctrTitle"/>
          </p:nvPr>
        </p:nvSpPr>
        <p:spPr/>
        <p:txBody>
          <a:bodyPr/>
          <a:lstStyle/>
          <a:p>
            <a:pPr eaLnBrk="1" hangingPunct="1"/>
            <a:endParaRPr lang="nl-NL" altLang="nl-NL" dirty="0"/>
          </a:p>
        </p:txBody>
      </p:sp>
      <p:sp>
        <p:nvSpPr>
          <p:cNvPr id="9" name="Ondertitel 8"/>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nl-NL" dirty="0"/>
          </a:p>
        </p:txBody>
      </p:sp>
      <p:pic>
        <p:nvPicPr>
          <p:cNvPr id="13316" name="Picture 4">
            <a:hlinkClick r:id="" action="ppaction://noaction" highlightClick="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5"/>
          <p:cNvSpPr>
            <a:spLocks noChangeArrowheads="1"/>
          </p:cNvSpPr>
          <p:nvPr/>
        </p:nvSpPr>
        <p:spPr bwMode="auto">
          <a:xfrm>
            <a:off x="889000" y="404813"/>
            <a:ext cx="7489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4000" b="1" dirty="0">
                <a:solidFill>
                  <a:schemeClr val="bg2"/>
                </a:solidFill>
                <a:latin typeface="Arial" charset="0"/>
              </a:rPr>
              <a:t>INFORMATIEAVOND</a:t>
            </a:r>
          </a:p>
          <a:p>
            <a:pPr algn="ctr" eaLnBrk="1" hangingPunct="1">
              <a:spcBef>
                <a:spcPct val="0"/>
              </a:spcBef>
              <a:buFontTx/>
              <a:buNone/>
            </a:pPr>
            <a:r>
              <a:rPr lang="en-US" altLang="nl-NL" sz="4000" b="1" dirty="0">
                <a:solidFill>
                  <a:schemeClr val="bg2"/>
                </a:solidFill>
                <a:latin typeface="Arial" charset="0"/>
              </a:rPr>
              <a:t>PROFIELKEUZE</a:t>
            </a:r>
            <a:endParaRPr lang="nl-NL" altLang="nl-NL" sz="4000" b="1" dirty="0">
              <a:solidFill>
                <a:schemeClr val="bg2"/>
              </a:solidFill>
              <a:latin typeface="Arial" charset="0"/>
            </a:endParaRPr>
          </a:p>
        </p:txBody>
      </p:sp>
      <p:sp>
        <p:nvSpPr>
          <p:cNvPr id="13318" name="WordArt 8"/>
          <p:cNvSpPr>
            <a:spLocks noChangeArrowheads="1" noChangeShapeType="1" noTextEdit="1"/>
          </p:cNvSpPr>
          <p:nvPr/>
        </p:nvSpPr>
        <p:spPr bwMode="auto">
          <a:xfrm>
            <a:off x="3313113" y="5900738"/>
            <a:ext cx="2643187" cy="5826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nl-NL" b="1" kern="10" dirty="0">
                <a:latin typeface="Arial"/>
                <a:cs typeface="Arial"/>
              </a:rPr>
              <a:t>WELKOM</a:t>
            </a:r>
          </a:p>
        </p:txBody>
      </p:sp>
    </p:spTree>
    <p:extLst>
      <p:ext uri="{BB962C8B-B14F-4D97-AF65-F5344CB8AC3E}">
        <p14:creationId xmlns:p14="http://schemas.microsoft.com/office/powerpoint/2010/main" val="2849882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a:xfrm>
            <a:off x="450882" y="817231"/>
            <a:ext cx="4200525" cy="803275"/>
          </a:xfrm>
        </p:spPr>
        <p:txBody>
          <a:bodyPr/>
          <a:lstStyle/>
          <a:p>
            <a:pPr eaLnBrk="1" hangingPunct="1"/>
            <a:r>
              <a:rPr lang="nl-NL" altLang="nl-NL" b="1" dirty="0"/>
              <a:t>4 profielen</a:t>
            </a:r>
          </a:p>
        </p:txBody>
      </p:sp>
      <p:sp>
        <p:nvSpPr>
          <p:cNvPr id="24579" name="Tijdelijke aanduiding voor inhoud 2"/>
          <p:cNvSpPr>
            <a:spLocks noGrp="1"/>
          </p:cNvSpPr>
          <p:nvPr>
            <p:ph idx="1"/>
          </p:nvPr>
        </p:nvSpPr>
        <p:spPr>
          <a:xfrm>
            <a:off x="323528" y="1772816"/>
            <a:ext cx="7416800" cy="4525962"/>
          </a:xfrm>
        </p:spPr>
        <p:txBody>
          <a:bodyPr/>
          <a:lstStyle/>
          <a:p>
            <a:pPr eaLnBrk="1" hangingPunct="1"/>
            <a:endParaRPr lang="nl-NL" altLang="nl-NL" dirty="0">
              <a:solidFill>
                <a:srgbClr val="FFFF00"/>
              </a:solidFill>
            </a:endParaRPr>
          </a:p>
          <a:p>
            <a:pPr eaLnBrk="1" hangingPunct="1"/>
            <a:r>
              <a:rPr lang="nl-NL" altLang="nl-NL" b="1" dirty="0">
                <a:solidFill>
                  <a:srgbClr val="0070C0"/>
                </a:solidFill>
              </a:rPr>
              <a:t>natuur</a:t>
            </a:r>
            <a:r>
              <a:rPr lang="nl-NL" altLang="nl-NL" b="1" dirty="0">
                <a:solidFill>
                  <a:srgbClr val="FFFF00"/>
                </a:solidFill>
              </a:rPr>
              <a:t> </a:t>
            </a:r>
            <a:r>
              <a:rPr lang="nl-NL" altLang="nl-NL" b="1" dirty="0"/>
              <a:t>en techniek 			     </a:t>
            </a:r>
            <a:r>
              <a:rPr lang="nl-NL" altLang="nl-NL" b="1" dirty="0">
                <a:solidFill>
                  <a:srgbClr val="0070C0"/>
                </a:solidFill>
              </a:rPr>
              <a:t>NT</a:t>
            </a:r>
          </a:p>
          <a:p>
            <a:pPr eaLnBrk="1" hangingPunct="1"/>
            <a:r>
              <a:rPr lang="nl-NL" altLang="nl-NL" b="1" dirty="0">
                <a:solidFill>
                  <a:srgbClr val="0070C0"/>
                </a:solidFill>
              </a:rPr>
              <a:t>natuur</a:t>
            </a:r>
            <a:r>
              <a:rPr lang="nl-NL" altLang="nl-NL" b="1" dirty="0">
                <a:solidFill>
                  <a:srgbClr val="FFFF00"/>
                </a:solidFill>
              </a:rPr>
              <a:t> </a:t>
            </a:r>
            <a:r>
              <a:rPr lang="nl-NL" altLang="nl-NL" b="1" dirty="0"/>
              <a:t>en gezondheid		     </a:t>
            </a:r>
            <a:r>
              <a:rPr lang="nl-NL" altLang="nl-NL" b="1" dirty="0">
                <a:solidFill>
                  <a:srgbClr val="0070C0"/>
                </a:solidFill>
              </a:rPr>
              <a:t>NG</a:t>
            </a:r>
          </a:p>
          <a:p>
            <a:pPr eaLnBrk="1" hangingPunct="1">
              <a:buFont typeface="Wingdings" pitchFamily="2" charset="2"/>
              <a:buNone/>
            </a:pPr>
            <a:endParaRPr lang="nl-NL" altLang="nl-NL" b="1" dirty="0"/>
          </a:p>
          <a:p>
            <a:pPr eaLnBrk="1" hangingPunct="1"/>
            <a:r>
              <a:rPr lang="nl-NL" altLang="nl-NL" b="1" dirty="0"/>
              <a:t>economie en </a:t>
            </a:r>
            <a:r>
              <a:rPr lang="nl-NL" altLang="nl-NL" b="1" dirty="0">
                <a:solidFill>
                  <a:srgbClr val="0070C0"/>
                </a:solidFill>
              </a:rPr>
              <a:t>maatschappij	     EM</a:t>
            </a:r>
          </a:p>
          <a:p>
            <a:pPr eaLnBrk="1" hangingPunct="1"/>
            <a:r>
              <a:rPr lang="nl-NL" altLang="nl-NL" b="1" dirty="0"/>
              <a:t>cultuur en </a:t>
            </a:r>
            <a:r>
              <a:rPr lang="nl-NL" altLang="nl-NL" b="1" dirty="0">
                <a:solidFill>
                  <a:srgbClr val="0070C0"/>
                </a:solidFill>
              </a:rPr>
              <a:t>maatschappij		     CM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683568" y="764704"/>
            <a:ext cx="5416550" cy="938213"/>
          </a:xfrm>
        </p:spPr>
        <p:txBody>
          <a:bodyPr/>
          <a:lstStyle/>
          <a:p>
            <a:pPr algn="l" eaLnBrk="1" hangingPunct="1"/>
            <a:r>
              <a:rPr lang="nl-NL" altLang="nl-NL" b="1" dirty="0"/>
              <a:t>NATUUR en </a:t>
            </a:r>
            <a:r>
              <a:rPr lang="nl-NL" altLang="nl-NL" b="1" dirty="0">
                <a:solidFill>
                  <a:srgbClr val="0070C0"/>
                </a:solidFill>
              </a:rPr>
              <a:t>techniek</a:t>
            </a:r>
          </a:p>
        </p:txBody>
      </p:sp>
      <p:sp>
        <p:nvSpPr>
          <p:cNvPr id="25603" name="Tijdelijke aanduiding voor inhoud 2"/>
          <p:cNvSpPr>
            <a:spLocks noGrp="1"/>
          </p:cNvSpPr>
          <p:nvPr>
            <p:ph idx="1"/>
          </p:nvPr>
        </p:nvSpPr>
        <p:spPr>
          <a:xfrm>
            <a:off x="251520" y="2420888"/>
            <a:ext cx="7705725" cy="4583112"/>
          </a:xfrm>
        </p:spPr>
        <p:txBody>
          <a:bodyPr/>
          <a:lstStyle/>
          <a:p>
            <a:pPr eaLnBrk="1" hangingPunct="1">
              <a:lnSpc>
                <a:spcPct val="90000"/>
              </a:lnSpc>
              <a:buFont typeface="Wingdings" pitchFamily="2" charset="2"/>
              <a:buNone/>
            </a:pPr>
            <a:r>
              <a:rPr lang="nl-NL" altLang="nl-NL" b="1" dirty="0"/>
              <a:t>cijfers, machines, elektronica, chemie,</a:t>
            </a:r>
          </a:p>
          <a:p>
            <a:pPr eaLnBrk="1" hangingPunct="1">
              <a:lnSpc>
                <a:spcPct val="90000"/>
              </a:lnSpc>
              <a:buFont typeface="Wingdings" pitchFamily="2" charset="2"/>
              <a:buNone/>
            </a:pPr>
            <a:endParaRPr lang="nl-NL" altLang="nl-NL" sz="2400" b="1" dirty="0"/>
          </a:p>
          <a:p>
            <a:pPr eaLnBrk="1" hangingPunct="1">
              <a:lnSpc>
                <a:spcPct val="90000"/>
              </a:lnSpc>
              <a:buFont typeface="Wingdings" pitchFamily="2" charset="2"/>
              <a:buNone/>
            </a:pPr>
            <a:r>
              <a:rPr lang="nl-NL" altLang="nl-NL" b="1" dirty="0"/>
              <a:t>regeltechniek, voertuigen, computers,</a:t>
            </a:r>
          </a:p>
          <a:p>
            <a:pPr eaLnBrk="1" hangingPunct="1">
              <a:lnSpc>
                <a:spcPct val="90000"/>
              </a:lnSpc>
              <a:buFont typeface="Wingdings" pitchFamily="2" charset="2"/>
              <a:buNone/>
            </a:pPr>
            <a:endParaRPr lang="nl-NL" altLang="nl-NL" sz="2400" b="1" dirty="0"/>
          </a:p>
          <a:p>
            <a:pPr eaLnBrk="1" hangingPunct="1">
              <a:lnSpc>
                <a:spcPct val="90000"/>
              </a:lnSpc>
              <a:buFont typeface="Wingdings" pitchFamily="2" charset="2"/>
              <a:buNone/>
            </a:pPr>
            <a:r>
              <a:rPr lang="nl-NL" altLang="nl-NL" b="1" dirty="0"/>
              <a:t>landbouw, onderzoeken, laboratorium, </a:t>
            </a:r>
          </a:p>
          <a:p>
            <a:pPr eaLnBrk="1" hangingPunct="1">
              <a:lnSpc>
                <a:spcPct val="90000"/>
              </a:lnSpc>
              <a:buFont typeface="Wingdings" pitchFamily="2" charset="2"/>
              <a:buNone/>
            </a:pPr>
            <a:endParaRPr lang="nl-NL" altLang="nl-NL" sz="2400" b="1" dirty="0"/>
          </a:p>
          <a:p>
            <a:pPr eaLnBrk="1" hangingPunct="1">
              <a:lnSpc>
                <a:spcPct val="90000"/>
              </a:lnSpc>
              <a:buFont typeface="Wingdings" pitchFamily="2" charset="2"/>
              <a:buNone/>
            </a:pPr>
            <a:r>
              <a:rPr lang="nl-NL" altLang="nl-NL" b="1" dirty="0"/>
              <a:t>milieubescherming, adviseren</a:t>
            </a:r>
          </a:p>
        </p:txBody>
      </p:sp>
    </p:spTree>
    <p:extLst>
      <p:ext uri="{BB962C8B-B14F-4D97-AF65-F5344CB8AC3E}">
        <p14:creationId xmlns:p14="http://schemas.microsoft.com/office/powerpoint/2010/main" val="2034898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423308" y="801688"/>
            <a:ext cx="8229600" cy="869950"/>
          </a:xfrm>
        </p:spPr>
        <p:txBody>
          <a:bodyPr/>
          <a:lstStyle/>
          <a:p>
            <a:pPr algn="l" eaLnBrk="1" hangingPunct="1"/>
            <a:r>
              <a:rPr lang="nl-NL" altLang="nl-NL" b="1" dirty="0"/>
              <a:t>NATUUR en </a:t>
            </a:r>
            <a:r>
              <a:rPr lang="nl-NL" altLang="nl-NL" b="1" dirty="0">
                <a:solidFill>
                  <a:srgbClr val="0070C0"/>
                </a:solidFill>
              </a:rPr>
              <a:t>gezondheid</a:t>
            </a:r>
          </a:p>
        </p:txBody>
      </p:sp>
      <p:sp>
        <p:nvSpPr>
          <p:cNvPr id="26627" name="Tijdelijke aanduiding voor inhoud 2"/>
          <p:cNvSpPr>
            <a:spLocks noGrp="1"/>
          </p:cNvSpPr>
          <p:nvPr>
            <p:ph idx="1"/>
          </p:nvPr>
        </p:nvSpPr>
        <p:spPr>
          <a:xfrm>
            <a:off x="179512" y="2348880"/>
            <a:ext cx="7570787" cy="4297362"/>
          </a:xfrm>
        </p:spPr>
        <p:txBody>
          <a:bodyPr/>
          <a:lstStyle/>
          <a:p>
            <a:pPr eaLnBrk="1" hangingPunct="1">
              <a:lnSpc>
                <a:spcPct val="90000"/>
              </a:lnSpc>
              <a:buFont typeface="Wingdings" pitchFamily="2" charset="2"/>
              <a:buNone/>
            </a:pPr>
            <a:r>
              <a:rPr lang="nl-NL" altLang="nl-NL" b="1" dirty="0"/>
              <a:t>gezondheidszorg, ziekenzorg, milieuzorg,</a:t>
            </a:r>
          </a:p>
          <a:p>
            <a:pPr eaLnBrk="1" hangingPunct="1">
              <a:lnSpc>
                <a:spcPct val="90000"/>
              </a:lnSpc>
              <a:buFont typeface="Wingdings" pitchFamily="2" charset="2"/>
              <a:buNone/>
            </a:pPr>
            <a:endParaRPr lang="nl-NL" altLang="nl-NL" sz="2400" b="1" dirty="0"/>
          </a:p>
          <a:p>
            <a:pPr eaLnBrk="1" hangingPunct="1">
              <a:lnSpc>
                <a:spcPct val="90000"/>
              </a:lnSpc>
              <a:buFont typeface="Wingdings" pitchFamily="2" charset="2"/>
              <a:buNone/>
            </a:pPr>
            <a:r>
              <a:rPr lang="nl-NL" altLang="nl-NL" b="1" dirty="0"/>
              <a:t>bosbouw, plantenteelt, voeding,</a:t>
            </a:r>
          </a:p>
          <a:p>
            <a:pPr eaLnBrk="1" hangingPunct="1">
              <a:lnSpc>
                <a:spcPct val="90000"/>
              </a:lnSpc>
              <a:buFont typeface="Wingdings" pitchFamily="2" charset="2"/>
              <a:buNone/>
            </a:pPr>
            <a:endParaRPr lang="nl-NL" altLang="nl-NL" sz="2400" b="1" dirty="0"/>
          </a:p>
          <a:p>
            <a:pPr eaLnBrk="1" hangingPunct="1">
              <a:lnSpc>
                <a:spcPct val="90000"/>
              </a:lnSpc>
              <a:buFont typeface="Wingdings" pitchFamily="2" charset="2"/>
              <a:buNone/>
            </a:pPr>
            <a:r>
              <a:rPr lang="nl-NL" altLang="nl-NL" b="1" dirty="0"/>
              <a:t>natuurbeheer, dieren, laboratorium, </a:t>
            </a:r>
          </a:p>
          <a:p>
            <a:pPr eaLnBrk="1" hangingPunct="1">
              <a:lnSpc>
                <a:spcPct val="90000"/>
              </a:lnSpc>
              <a:buFont typeface="Wingdings" pitchFamily="2" charset="2"/>
              <a:buNone/>
            </a:pPr>
            <a:endParaRPr lang="nl-NL" altLang="nl-NL" sz="2400" b="1" dirty="0"/>
          </a:p>
          <a:p>
            <a:pPr eaLnBrk="1" hangingPunct="1">
              <a:lnSpc>
                <a:spcPct val="90000"/>
              </a:lnSpc>
              <a:buFont typeface="Wingdings" pitchFamily="2" charset="2"/>
              <a:buNone/>
            </a:pPr>
            <a:r>
              <a:rPr lang="nl-NL" altLang="nl-NL" b="1" dirty="0"/>
              <a:t>therapie, mensen</a:t>
            </a:r>
          </a:p>
        </p:txBody>
      </p:sp>
    </p:spTree>
    <p:extLst>
      <p:ext uri="{BB962C8B-B14F-4D97-AF65-F5344CB8AC3E}">
        <p14:creationId xmlns:p14="http://schemas.microsoft.com/office/powerpoint/2010/main" val="2046113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a:xfrm>
            <a:off x="179512" y="764704"/>
            <a:ext cx="7118350" cy="1014412"/>
          </a:xfrm>
        </p:spPr>
        <p:txBody>
          <a:bodyPr/>
          <a:lstStyle/>
          <a:p>
            <a:pPr algn="l" eaLnBrk="1" hangingPunct="1"/>
            <a:r>
              <a:rPr lang="nl-NL" altLang="nl-NL" b="1" dirty="0">
                <a:solidFill>
                  <a:srgbClr val="0070C0"/>
                </a:solidFill>
              </a:rPr>
              <a:t>economie</a:t>
            </a:r>
            <a:r>
              <a:rPr lang="nl-NL" altLang="nl-NL" b="1" dirty="0"/>
              <a:t> en MAATSCHAPPIJ</a:t>
            </a:r>
          </a:p>
        </p:txBody>
      </p:sp>
      <p:sp>
        <p:nvSpPr>
          <p:cNvPr id="27651" name="Tijdelijke aanduiding voor inhoud 2"/>
          <p:cNvSpPr>
            <a:spLocks noGrp="1"/>
          </p:cNvSpPr>
          <p:nvPr>
            <p:ph idx="1"/>
          </p:nvPr>
        </p:nvSpPr>
        <p:spPr>
          <a:xfrm>
            <a:off x="276821" y="2276872"/>
            <a:ext cx="7643812" cy="3997325"/>
          </a:xfrm>
        </p:spPr>
        <p:txBody>
          <a:bodyPr/>
          <a:lstStyle/>
          <a:p>
            <a:pPr eaLnBrk="1" hangingPunct="1">
              <a:lnSpc>
                <a:spcPct val="90000"/>
              </a:lnSpc>
              <a:buFont typeface="Wingdings" pitchFamily="2" charset="2"/>
              <a:buNone/>
            </a:pPr>
            <a:r>
              <a:rPr lang="nl-NL" altLang="nl-NL" sz="3000" b="1" dirty="0"/>
              <a:t>administratie, bestuur, geld, advies, handel</a:t>
            </a:r>
          </a:p>
          <a:p>
            <a:pPr eaLnBrk="1" hangingPunct="1">
              <a:lnSpc>
                <a:spcPct val="90000"/>
              </a:lnSpc>
              <a:buFont typeface="Wingdings" pitchFamily="2" charset="2"/>
              <a:buNone/>
            </a:pPr>
            <a:endParaRPr lang="nl-NL" altLang="nl-NL" sz="3000" b="1" dirty="0"/>
          </a:p>
          <a:p>
            <a:pPr eaLnBrk="1" hangingPunct="1">
              <a:lnSpc>
                <a:spcPct val="90000"/>
              </a:lnSpc>
              <a:buFont typeface="Wingdings" pitchFamily="2" charset="2"/>
              <a:buNone/>
            </a:pPr>
            <a:r>
              <a:rPr lang="nl-NL" altLang="nl-NL" sz="3000" b="1" dirty="0"/>
              <a:t>boekhouding, klantgericht handelen,</a:t>
            </a:r>
          </a:p>
          <a:p>
            <a:pPr eaLnBrk="1" hangingPunct="1">
              <a:lnSpc>
                <a:spcPct val="90000"/>
              </a:lnSpc>
              <a:buFont typeface="Wingdings" pitchFamily="2" charset="2"/>
              <a:buNone/>
            </a:pPr>
            <a:endParaRPr lang="nl-NL" altLang="nl-NL" sz="3000" b="1" dirty="0"/>
          </a:p>
          <a:p>
            <a:pPr eaLnBrk="1" hangingPunct="1">
              <a:lnSpc>
                <a:spcPct val="90000"/>
              </a:lnSpc>
              <a:buFont typeface="Wingdings" pitchFamily="2" charset="2"/>
              <a:buNone/>
            </a:pPr>
            <a:r>
              <a:rPr lang="nl-NL" altLang="nl-NL" sz="3000" b="1" dirty="0"/>
              <a:t>bankzaken, management, dienstverlening,</a:t>
            </a:r>
          </a:p>
          <a:p>
            <a:pPr eaLnBrk="1" hangingPunct="1">
              <a:lnSpc>
                <a:spcPct val="90000"/>
              </a:lnSpc>
              <a:buFont typeface="Wingdings" pitchFamily="2" charset="2"/>
              <a:buNone/>
            </a:pPr>
            <a:endParaRPr lang="nl-NL" altLang="nl-NL" sz="3000" b="1" dirty="0"/>
          </a:p>
          <a:p>
            <a:pPr eaLnBrk="1" hangingPunct="1">
              <a:lnSpc>
                <a:spcPct val="90000"/>
              </a:lnSpc>
              <a:buFont typeface="Wingdings" pitchFamily="2" charset="2"/>
              <a:buNone/>
            </a:pPr>
            <a:r>
              <a:rPr lang="nl-NL" altLang="nl-NL" sz="3000" b="1" dirty="0"/>
              <a:t>verzekeringen, hotel en bedrijf</a:t>
            </a:r>
          </a:p>
          <a:p>
            <a:pPr eaLnBrk="1" hangingPunct="1">
              <a:buFont typeface="Wingdings" pitchFamily="2" charset="2"/>
              <a:buNone/>
            </a:pPr>
            <a:endParaRPr lang="nl-NL" altLang="nl-NL"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a:xfrm>
            <a:off x="251520" y="836712"/>
            <a:ext cx="6261100" cy="869950"/>
          </a:xfrm>
        </p:spPr>
        <p:txBody>
          <a:bodyPr/>
          <a:lstStyle/>
          <a:p>
            <a:pPr algn="l" eaLnBrk="1" hangingPunct="1"/>
            <a:r>
              <a:rPr lang="nl-NL" altLang="nl-NL" b="1" dirty="0">
                <a:solidFill>
                  <a:srgbClr val="0070C0"/>
                </a:solidFill>
              </a:rPr>
              <a:t>cultuur</a:t>
            </a:r>
            <a:r>
              <a:rPr lang="nl-NL" altLang="nl-NL" b="1" dirty="0">
                <a:solidFill>
                  <a:srgbClr val="FFFF00"/>
                </a:solidFill>
              </a:rPr>
              <a:t> </a:t>
            </a:r>
            <a:r>
              <a:rPr lang="nl-NL" altLang="nl-NL" b="1" dirty="0"/>
              <a:t>en MAATSCHAPPIJ</a:t>
            </a:r>
          </a:p>
        </p:txBody>
      </p:sp>
      <p:sp>
        <p:nvSpPr>
          <p:cNvPr id="28675" name="Tijdelijke aanduiding voor inhoud 2"/>
          <p:cNvSpPr>
            <a:spLocks noGrp="1"/>
          </p:cNvSpPr>
          <p:nvPr>
            <p:ph idx="1"/>
          </p:nvPr>
        </p:nvSpPr>
        <p:spPr>
          <a:xfrm>
            <a:off x="467544" y="2132856"/>
            <a:ext cx="7570787" cy="3790950"/>
          </a:xfrm>
        </p:spPr>
        <p:txBody>
          <a:bodyPr/>
          <a:lstStyle/>
          <a:p>
            <a:pPr eaLnBrk="1" hangingPunct="1">
              <a:buFont typeface="Wingdings" pitchFamily="2" charset="2"/>
              <a:buNone/>
            </a:pPr>
            <a:r>
              <a:rPr lang="nl-NL" altLang="nl-NL" b="1" dirty="0"/>
              <a:t>hulpverlening, toneel, onderwijs, kunst,</a:t>
            </a:r>
          </a:p>
          <a:p>
            <a:pPr eaLnBrk="1" hangingPunct="1">
              <a:buFont typeface="Wingdings" pitchFamily="2" charset="2"/>
              <a:buNone/>
            </a:pPr>
            <a:endParaRPr lang="nl-NL" altLang="nl-NL" sz="2400" b="1" dirty="0"/>
          </a:p>
          <a:p>
            <a:pPr eaLnBrk="1" hangingPunct="1">
              <a:buFont typeface="Wingdings" pitchFamily="2" charset="2"/>
              <a:buNone/>
            </a:pPr>
            <a:r>
              <a:rPr lang="nl-NL" altLang="nl-NL" b="1" dirty="0"/>
              <a:t>vertalen, artistiek talent, creativiteit,</a:t>
            </a:r>
          </a:p>
          <a:p>
            <a:pPr eaLnBrk="1" hangingPunct="1">
              <a:buFont typeface="Wingdings" pitchFamily="2" charset="2"/>
              <a:buNone/>
            </a:pPr>
            <a:endParaRPr lang="nl-NL" altLang="nl-NL" sz="2400" b="1" dirty="0"/>
          </a:p>
          <a:p>
            <a:pPr eaLnBrk="1" hangingPunct="1">
              <a:buFont typeface="Wingdings" pitchFamily="2" charset="2"/>
              <a:buNone/>
            </a:pPr>
            <a:r>
              <a:rPr lang="nl-NL" altLang="nl-NL" b="1" dirty="0"/>
              <a:t>reclamefotografie, welzijn, opvoeding,</a:t>
            </a:r>
          </a:p>
          <a:p>
            <a:pPr eaLnBrk="1" hangingPunct="1">
              <a:buFont typeface="Wingdings" pitchFamily="2" charset="2"/>
              <a:buNone/>
            </a:pPr>
            <a:endParaRPr lang="nl-NL" altLang="nl-NL" sz="2400" b="1" dirty="0"/>
          </a:p>
          <a:p>
            <a:pPr eaLnBrk="1" hangingPunct="1">
              <a:buFont typeface="Wingdings" pitchFamily="2" charset="2"/>
              <a:buNone/>
            </a:pPr>
            <a:r>
              <a:rPr lang="nl-NL" altLang="nl-NL" b="1" dirty="0"/>
              <a:t>animatie, film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5649" y="620688"/>
            <a:ext cx="8229600" cy="869950"/>
          </a:xfrm>
        </p:spPr>
        <p:txBody>
          <a:bodyPr/>
          <a:lstStyle/>
          <a:p>
            <a:pPr eaLnBrk="1" hangingPunct="1"/>
            <a:r>
              <a:rPr lang="nl-NL" altLang="nl-NL" b="1" dirty="0">
                <a:solidFill>
                  <a:srgbClr val="0070C0"/>
                </a:solidFill>
              </a:rPr>
              <a:t>EXAMENEISEN</a:t>
            </a:r>
          </a:p>
        </p:txBody>
      </p:sp>
      <p:sp>
        <p:nvSpPr>
          <p:cNvPr id="29699" name="Rectangle 3"/>
          <p:cNvSpPr>
            <a:spLocks noGrp="1" noChangeArrowheads="1"/>
          </p:cNvSpPr>
          <p:nvPr>
            <p:ph idx="1"/>
          </p:nvPr>
        </p:nvSpPr>
        <p:spPr>
          <a:xfrm>
            <a:off x="426651" y="1772816"/>
            <a:ext cx="6985000" cy="4210050"/>
          </a:xfrm>
        </p:spPr>
        <p:txBody>
          <a:bodyPr/>
          <a:lstStyle/>
          <a:p>
            <a:pPr eaLnBrk="1" hangingPunct="1">
              <a:lnSpc>
                <a:spcPct val="90000"/>
              </a:lnSpc>
              <a:buFontTx/>
              <a:buChar char="•"/>
            </a:pPr>
            <a:r>
              <a:rPr lang="nl-NL" altLang="nl-NL" b="1" dirty="0"/>
              <a:t>Op het examen kun je </a:t>
            </a:r>
            <a:r>
              <a:rPr lang="nl-NL" altLang="nl-NL" b="1" dirty="0">
                <a:solidFill>
                  <a:srgbClr val="0070C0"/>
                </a:solidFill>
              </a:rPr>
              <a:t>NIET</a:t>
            </a:r>
            <a:r>
              <a:rPr lang="nl-NL" altLang="nl-NL" b="1" dirty="0"/>
              <a:t> slagen met een eindcijfer (SE + CE samen) </a:t>
            </a:r>
            <a:r>
              <a:rPr lang="nl-NL" altLang="nl-NL" b="1" dirty="0">
                <a:solidFill>
                  <a:srgbClr val="0070C0"/>
                </a:solidFill>
              </a:rPr>
              <a:t>lager dan een 5 </a:t>
            </a:r>
            <a:r>
              <a:rPr lang="nl-NL" altLang="nl-NL" b="1" dirty="0"/>
              <a:t>op de kernvakken   NE, EN, WI</a:t>
            </a:r>
          </a:p>
          <a:p>
            <a:pPr eaLnBrk="1" hangingPunct="1">
              <a:lnSpc>
                <a:spcPct val="90000"/>
              </a:lnSpc>
              <a:buFontTx/>
              <a:buChar char="•"/>
            </a:pPr>
            <a:r>
              <a:rPr lang="en-US" altLang="nl-NL" b="1" dirty="0" err="1">
                <a:solidFill>
                  <a:srgbClr val="0070C0"/>
                </a:solidFill>
              </a:rPr>
              <a:t>Slechts</a:t>
            </a:r>
            <a:r>
              <a:rPr lang="en-US" altLang="nl-NL" b="1" dirty="0">
                <a:solidFill>
                  <a:srgbClr val="0070C0"/>
                </a:solidFill>
              </a:rPr>
              <a:t> </a:t>
            </a:r>
            <a:r>
              <a:rPr lang="en-US" altLang="nl-NL" b="1" dirty="0" err="1">
                <a:solidFill>
                  <a:srgbClr val="0070C0"/>
                </a:solidFill>
              </a:rPr>
              <a:t>één</a:t>
            </a:r>
            <a:r>
              <a:rPr lang="en-US" altLang="nl-NL" b="1" dirty="0">
                <a:solidFill>
                  <a:srgbClr val="0070C0"/>
                </a:solidFill>
              </a:rPr>
              <a:t> 5 </a:t>
            </a:r>
            <a:r>
              <a:rPr lang="en-US" altLang="nl-NL" b="1" dirty="0" err="1"/>
              <a:t>als</a:t>
            </a:r>
            <a:r>
              <a:rPr lang="en-US" altLang="nl-NL" b="1" dirty="0"/>
              <a:t> </a:t>
            </a:r>
            <a:r>
              <a:rPr lang="en-US" altLang="nl-NL" b="1" dirty="0" err="1"/>
              <a:t>eindcijfer</a:t>
            </a:r>
            <a:r>
              <a:rPr lang="en-US" altLang="nl-NL" b="1" dirty="0"/>
              <a:t> op de </a:t>
            </a:r>
            <a:r>
              <a:rPr lang="en-US" altLang="nl-NL" b="1" dirty="0" err="1"/>
              <a:t>vakken</a:t>
            </a:r>
            <a:r>
              <a:rPr lang="en-US" altLang="nl-NL" b="1" dirty="0"/>
              <a:t> NE, EN, WI is </a:t>
            </a:r>
            <a:r>
              <a:rPr lang="en-US" altLang="nl-NL" b="1" dirty="0" err="1"/>
              <a:t>toegestaan</a:t>
            </a:r>
            <a:endParaRPr lang="nl-NL" altLang="nl-NL" b="1" dirty="0"/>
          </a:p>
          <a:p>
            <a:pPr eaLnBrk="1" hangingPunct="1">
              <a:lnSpc>
                <a:spcPct val="90000"/>
              </a:lnSpc>
              <a:buFontTx/>
              <a:buChar char="•"/>
            </a:pPr>
            <a:r>
              <a:rPr lang="nl-NL" altLang="nl-NL" b="1" dirty="0"/>
              <a:t>Op het CE mag je gemiddeld </a:t>
            </a:r>
            <a:r>
              <a:rPr lang="nl-NL" altLang="nl-NL" b="1" dirty="0">
                <a:solidFill>
                  <a:srgbClr val="0070C0"/>
                </a:solidFill>
              </a:rPr>
              <a:t>NIET lager dan een 5,5 </a:t>
            </a:r>
            <a:r>
              <a:rPr lang="nl-NL" altLang="nl-NL" b="1" dirty="0"/>
              <a:t>scoren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b="1" dirty="0">
                <a:solidFill>
                  <a:srgbClr val="0070C0"/>
                </a:solidFill>
              </a:rPr>
              <a:t>TOELATINGSEISEN</a:t>
            </a:r>
            <a:endParaRPr lang="nl-NL" b="1" dirty="0">
              <a:solidFill>
                <a:srgbClr val="000000"/>
              </a:solidFill>
              <a:effectLst/>
            </a:endParaRPr>
          </a:p>
        </p:txBody>
      </p:sp>
      <p:pic>
        <p:nvPicPr>
          <p:cNvPr id="6" name="Afbeelding 5">
            <a:extLst>
              <a:ext uri="{FF2B5EF4-FFF2-40B4-BE49-F238E27FC236}">
                <a16:creationId xmlns:a16="http://schemas.microsoft.com/office/drawing/2014/main" id="{C47A1006-A3F9-485A-8784-656253D05256}"/>
              </a:ext>
            </a:extLst>
          </p:cNvPr>
          <p:cNvPicPr>
            <a:picLocks noChangeAspect="1"/>
          </p:cNvPicPr>
          <p:nvPr/>
        </p:nvPicPr>
        <p:blipFill rotWithShape="1">
          <a:blip r:embed="rId3"/>
          <a:srcRect t="4810" r="1963" b="5200"/>
          <a:stretch/>
        </p:blipFill>
        <p:spPr>
          <a:xfrm>
            <a:off x="0" y="1181999"/>
            <a:ext cx="4770276" cy="2463025"/>
          </a:xfrm>
          <a:prstGeom prst="rect">
            <a:avLst/>
          </a:prstGeom>
        </p:spPr>
      </p:pic>
      <p:pic>
        <p:nvPicPr>
          <p:cNvPr id="7" name="Afbeelding 6">
            <a:extLst>
              <a:ext uri="{FF2B5EF4-FFF2-40B4-BE49-F238E27FC236}">
                <a16:creationId xmlns:a16="http://schemas.microsoft.com/office/drawing/2014/main" id="{BFD8E4F4-CA27-4396-8DB6-C058846F8D63}"/>
              </a:ext>
            </a:extLst>
          </p:cNvPr>
          <p:cNvPicPr>
            <a:picLocks noChangeAspect="1"/>
          </p:cNvPicPr>
          <p:nvPr/>
        </p:nvPicPr>
        <p:blipFill rotWithShape="1">
          <a:blip r:embed="rId4"/>
          <a:srcRect t="5057" b="4954"/>
          <a:stretch/>
        </p:blipFill>
        <p:spPr>
          <a:xfrm>
            <a:off x="3275856" y="3645024"/>
            <a:ext cx="6542785" cy="3311900"/>
          </a:xfrm>
          <a:prstGeom prst="rect">
            <a:avLst/>
          </a:prstGeom>
        </p:spPr>
      </p:pic>
      <p:sp>
        <p:nvSpPr>
          <p:cNvPr id="9" name="Pijl: omhoog 8">
            <a:extLst>
              <a:ext uri="{FF2B5EF4-FFF2-40B4-BE49-F238E27FC236}">
                <a16:creationId xmlns:a16="http://schemas.microsoft.com/office/drawing/2014/main" id="{393ACEFC-2CD0-4604-B4D7-86E270F90A21}"/>
              </a:ext>
            </a:extLst>
          </p:cNvPr>
          <p:cNvSpPr/>
          <p:nvPr/>
        </p:nvSpPr>
        <p:spPr>
          <a:xfrm>
            <a:off x="2250669" y="3717032"/>
            <a:ext cx="268938"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 omhoog 9">
            <a:extLst>
              <a:ext uri="{FF2B5EF4-FFF2-40B4-BE49-F238E27FC236}">
                <a16:creationId xmlns:a16="http://schemas.microsoft.com/office/drawing/2014/main" id="{BC3A51CD-2CAB-412D-9712-C74ECA13FC34}"/>
              </a:ext>
            </a:extLst>
          </p:cNvPr>
          <p:cNvSpPr/>
          <p:nvPr/>
        </p:nvSpPr>
        <p:spPr>
          <a:xfrm rot="5400000">
            <a:off x="3357411" y="4283549"/>
            <a:ext cx="268938"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Linkeraccolade 10">
            <a:extLst>
              <a:ext uri="{FF2B5EF4-FFF2-40B4-BE49-F238E27FC236}">
                <a16:creationId xmlns:a16="http://schemas.microsoft.com/office/drawing/2014/main" id="{D39F8966-C7D1-4CD7-822D-65B08D29AA3F}"/>
              </a:ext>
            </a:extLst>
          </p:cNvPr>
          <p:cNvSpPr/>
          <p:nvPr/>
        </p:nvSpPr>
        <p:spPr>
          <a:xfrm>
            <a:off x="3851920" y="4869160"/>
            <a:ext cx="45719" cy="12961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 name="Tekstvak 11">
            <a:extLst>
              <a:ext uri="{FF2B5EF4-FFF2-40B4-BE49-F238E27FC236}">
                <a16:creationId xmlns:a16="http://schemas.microsoft.com/office/drawing/2014/main" id="{F2D7A325-4423-414C-A05F-5B6791F2738E}"/>
              </a:ext>
            </a:extLst>
          </p:cNvPr>
          <p:cNvSpPr txBox="1"/>
          <p:nvPr/>
        </p:nvSpPr>
        <p:spPr>
          <a:xfrm>
            <a:off x="3131840" y="5332566"/>
            <a:ext cx="792088" cy="369332"/>
          </a:xfrm>
          <a:prstGeom prst="rect">
            <a:avLst/>
          </a:prstGeom>
          <a:noFill/>
        </p:spPr>
        <p:txBody>
          <a:bodyPr wrap="square" rtlCol="0">
            <a:spAutoFit/>
          </a:bodyPr>
          <a:lstStyle/>
          <a:p>
            <a:r>
              <a:rPr lang="nl-NL" dirty="0">
                <a:solidFill>
                  <a:schemeClr val="tx2"/>
                </a:solidFill>
              </a:rPr>
              <a:t>filters</a:t>
            </a:r>
          </a:p>
        </p:txBody>
      </p:sp>
    </p:spTree>
    <p:extLst>
      <p:ext uri="{BB962C8B-B14F-4D97-AF65-F5344CB8AC3E}">
        <p14:creationId xmlns:p14="http://schemas.microsoft.com/office/powerpoint/2010/main" val="3726559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395536" y="764704"/>
            <a:ext cx="6483350" cy="796925"/>
          </a:xfrm>
        </p:spPr>
        <p:txBody>
          <a:bodyPr/>
          <a:lstStyle/>
          <a:p>
            <a:pPr algn="l" eaLnBrk="1" hangingPunct="1"/>
            <a:r>
              <a:rPr lang="nl-NL" altLang="nl-NL" b="1" dirty="0"/>
              <a:t>en dan nu de </a:t>
            </a:r>
            <a:r>
              <a:rPr lang="nl-NL" altLang="nl-NL" b="1" dirty="0">
                <a:solidFill>
                  <a:schemeClr val="accent1"/>
                </a:solidFill>
              </a:rPr>
              <a:t>profielkeuze:</a:t>
            </a:r>
          </a:p>
        </p:txBody>
      </p:sp>
      <p:sp>
        <p:nvSpPr>
          <p:cNvPr id="3" name="Tijdelijke aanduiding voor inhoud 2"/>
          <p:cNvSpPr>
            <a:spLocks noGrp="1"/>
          </p:cNvSpPr>
          <p:nvPr>
            <p:ph idx="1"/>
          </p:nvPr>
        </p:nvSpPr>
        <p:spPr>
          <a:xfrm>
            <a:off x="398454" y="1916832"/>
            <a:ext cx="7570787" cy="3965575"/>
          </a:xfrm>
        </p:spPr>
        <p:txBody>
          <a:bodyPr rtlCol="0">
            <a:normAutofit fontScale="92500" lnSpcReduction="10000"/>
          </a:bodyPr>
          <a:lstStyle/>
          <a:p>
            <a:pPr marL="514350" indent="-514350" eaLnBrk="1" fontAlgn="auto" hangingPunct="1">
              <a:spcAft>
                <a:spcPts val="0"/>
              </a:spcAft>
              <a:defRPr/>
            </a:pPr>
            <a:r>
              <a:rPr lang="nl-NL" b="1" dirty="0">
                <a:solidFill>
                  <a:schemeClr val="accent1"/>
                </a:solidFill>
              </a:rPr>
              <a:t>gemeenschappelijk deel </a:t>
            </a:r>
            <a:r>
              <a:rPr lang="nl-NL" b="1" dirty="0"/>
              <a:t>ligt vast</a:t>
            </a:r>
          </a:p>
          <a:p>
            <a:pPr marL="514350" indent="-514350" eaLnBrk="1" fontAlgn="auto" hangingPunct="1">
              <a:spcAft>
                <a:spcPts val="0"/>
              </a:spcAft>
              <a:buFont typeface="Wingdings" pitchFamily="2" charset="2"/>
              <a:buNone/>
              <a:defRPr/>
            </a:pPr>
            <a:r>
              <a:rPr lang="nl-NL" b="1" dirty="0"/>
              <a:t>	(op havo geheel)</a:t>
            </a:r>
          </a:p>
          <a:p>
            <a:pPr marL="514350" indent="-514350" eaLnBrk="1" fontAlgn="auto" hangingPunct="1">
              <a:spcAft>
                <a:spcPts val="0"/>
              </a:spcAft>
              <a:buFont typeface="Wingdings" pitchFamily="2" charset="2"/>
              <a:buNone/>
              <a:defRPr/>
            </a:pPr>
            <a:endParaRPr lang="nl-NL" sz="1100" b="1" dirty="0"/>
          </a:p>
          <a:p>
            <a:pPr marL="514350" indent="-514350" eaLnBrk="1" fontAlgn="auto" hangingPunct="1">
              <a:spcAft>
                <a:spcPts val="0"/>
              </a:spcAft>
              <a:defRPr/>
            </a:pPr>
            <a:r>
              <a:rPr lang="nl-NL" b="1" dirty="0">
                <a:solidFill>
                  <a:schemeClr val="accent1"/>
                </a:solidFill>
              </a:rPr>
              <a:t>profieldeel</a:t>
            </a:r>
            <a:r>
              <a:rPr lang="nl-NL" b="1" dirty="0"/>
              <a:t>: NT, NG, EM, CM</a:t>
            </a:r>
          </a:p>
          <a:p>
            <a:pPr marL="514350" indent="-514350" eaLnBrk="1" fontAlgn="auto" hangingPunct="1">
              <a:spcAft>
                <a:spcPts val="0"/>
              </a:spcAft>
              <a:buFont typeface="Wingdings" pitchFamily="2" charset="2"/>
              <a:buNone/>
              <a:defRPr/>
            </a:pPr>
            <a:r>
              <a:rPr lang="nl-NL" b="1" dirty="0"/>
              <a:t>		</a:t>
            </a:r>
            <a:r>
              <a:rPr lang="nl-NL" sz="2800" b="1" dirty="0"/>
              <a:t>1. verplicht profieldeel</a:t>
            </a:r>
          </a:p>
          <a:p>
            <a:pPr marL="514350" indent="-514350" eaLnBrk="1" fontAlgn="auto" hangingPunct="1">
              <a:spcAft>
                <a:spcPts val="0"/>
              </a:spcAft>
              <a:buFont typeface="Wingdings" pitchFamily="2" charset="2"/>
              <a:buNone/>
              <a:defRPr/>
            </a:pPr>
            <a:r>
              <a:rPr lang="nl-NL" sz="2800" b="1" dirty="0"/>
              <a:t>		2. keuzeprofieldeel</a:t>
            </a:r>
          </a:p>
          <a:p>
            <a:pPr marL="514350" indent="-514350" eaLnBrk="1" fontAlgn="auto" hangingPunct="1">
              <a:spcAft>
                <a:spcPts val="0"/>
              </a:spcAft>
              <a:buFont typeface="Wingdings" pitchFamily="2" charset="2"/>
              <a:buNone/>
              <a:defRPr/>
            </a:pPr>
            <a:r>
              <a:rPr lang="nl-NL" sz="2800" b="1" dirty="0"/>
              <a:t>		3. profielwerkstuk</a:t>
            </a:r>
          </a:p>
          <a:p>
            <a:pPr marL="514350" indent="-514350" eaLnBrk="1" fontAlgn="auto" hangingPunct="1">
              <a:spcAft>
                <a:spcPts val="0"/>
              </a:spcAft>
              <a:buFont typeface="Wingdings" pitchFamily="2" charset="2"/>
              <a:buNone/>
              <a:defRPr/>
            </a:pPr>
            <a:endParaRPr lang="nl-NL" sz="1100" b="1" dirty="0"/>
          </a:p>
          <a:p>
            <a:pPr marL="514350" indent="-514350" eaLnBrk="1" fontAlgn="auto" hangingPunct="1">
              <a:spcAft>
                <a:spcPts val="0"/>
              </a:spcAft>
              <a:defRPr/>
            </a:pPr>
            <a:r>
              <a:rPr lang="nl-NL" b="1" dirty="0">
                <a:solidFill>
                  <a:schemeClr val="accent1"/>
                </a:solidFill>
              </a:rPr>
              <a:t>vrij deel</a:t>
            </a:r>
            <a:r>
              <a:rPr lang="nl-NL" b="1" dirty="0"/>
              <a:t>: 1 vak kiezen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a:xfrm>
            <a:off x="-468560" y="692696"/>
            <a:ext cx="8229600" cy="874712"/>
          </a:xfrm>
        </p:spPr>
        <p:txBody>
          <a:bodyPr/>
          <a:lstStyle/>
          <a:p>
            <a:pPr eaLnBrk="1" hangingPunct="1"/>
            <a:r>
              <a:rPr lang="nl-NL" altLang="nl-NL" b="1" dirty="0">
                <a:solidFill>
                  <a:schemeClr val="accent1"/>
                </a:solidFill>
              </a:rPr>
              <a:t>gemeenschappelijk</a:t>
            </a:r>
            <a:r>
              <a:rPr lang="nl-NL" altLang="nl-NL" b="1" dirty="0"/>
              <a:t> deel</a:t>
            </a:r>
          </a:p>
        </p:txBody>
      </p:sp>
      <p:sp>
        <p:nvSpPr>
          <p:cNvPr id="31747" name="Tijdelijke aanduiding voor inhoud 2"/>
          <p:cNvSpPr>
            <a:spLocks noGrp="1"/>
          </p:cNvSpPr>
          <p:nvPr>
            <p:ph idx="1"/>
          </p:nvPr>
        </p:nvSpPr>
        <p:spPr>
          <a:xfrm>
            <a:off x="827584" y="1772816"/>
            <a:ext cx="7056437" cy="4824536"/>
          </a:xfrm>
        </p:spPr>
        <p:txBody>
          <a:bodyPr/>
          <a:lstStyle/>
          <a:p>
            <a:pPr eaLnBrk="1" hangingPunct="1"/>
            <a:r>
              <a:rPr lang="nl-NL" altLang="nl-NL" b="1" dirty="0"/>
              <a:t>Nederlands</a:t>
            </a:r>
          </a:p>
          <a:p>
            <a:pPr eaLnBrk="1" hangingPunct="1"/>
            <a:r>
              <a:rPr lang="nl-NL" altLang="nl-NL" b="1" dirty="0"/>
              <a:t>Engels</a:t>
            </a:r>
          </a:p>
          <a:p>
            <a:pPr eaLnBrk="1" hangingPunct="1"/>
            <a:r>
              <a:rPr lang="nl-NL" altLang="nl-NL" b="1" dirty="0"/>
              <a:t>ckv (cultuur en kunstzinnige vorming)</a:t>
            </a:r>
          </a:p>
          <a:p>
            <a:pPr eaLnBrk="1" hangingPunct="1"/>
            <a:r>
              <a:rPr lang="nl-NL" altLang="nl-NL" b="1" dirty="0" err="1"/>
              <a:t>gd</a:t>
            </a:r>
            <a:r>
              <a:rPr lang="nl-NL" altLang="nl-NL" b="1" dirty="0"/>
              <a:t> (godsdienst onderwijs)</a:t>
            </a:r>
          </a:p>
          <a:p>
            <a:pPr eaLnBrk="1" hangingPunct="1"/>
            <a:r>
              <a:rPr lang="nl-NL" altLang="nl-NL" b="1" dirty="0"/>
              <a:t>lo (lichamelijke opvoeding) </a:t>
            </a:r>
          </a:p>
          <a:p>
            <a:pPr eaLnBrk="1" hangingPunct="1"/>
            <a:r>
              <a:rPr lang="nl-NL" altLang="nl-NL" b="1" dirty="0"/>
              <a:t>maatschappijleer</a:t>
            </a:r>
          </a:p>
          <a:p>
            <a:pPr eaLnBrk="1" hangingPunct="1"/>
            <a:r>
              <a:rPr lang="nl-NL" altLang="nl-NL" b="1" dirty="0"/>
              <a:t>LOB</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a:xfrm>
            <a:off x="971550" y="368301"/>
            <a:ext cx="6931025" cy="1143000"/>
          </a:xfrm>
        </p:spPr>
        <p:txBody>
          <a:bodyPr/>
          <a:lstStyle/>
          <a:p>
            <a:pPr algn="l" eaLnBrk="1" hangingPunct="1"/>
            <a:r>
              <a:rPr lang="nl-NL" altLang="nl-NL" b="1" dirty="0"/>
              <a:t>belangrijk te weten:</a:t>
            </a:r>
          </a:p>
        </p:txBody>
      </p:sp>
      <p:sp>
        <p:nvSpPr>
          <p:cNvPr id="32771" name="Tijdelijke aanduiding voor inhoud 2"/>
          <p:cNvSpPr>
            <a:spLocks noGrp="1"/>
          </p:cNvSpPr>
          <p:nvPr>
            <p:ph idx="1"/>
          </p:nvPr>
        </p:nvSpPr>
        <p:spPr>
          <a:xfrm>
            <a:off x="323528" y="1844824"/>
            <a:ext cx="7129463" cy="4137025"/>
          </a:xfrm>
        </p:spPr>
        <p:txBody>
          <a:bodyPr/>
          <a:lstStyle/>
          <a:p>
            <a:pPr eaLnBrk="1" hangingPunct="1"/>
            <a:r>
              <a:rPr lang="nl-NL" altLang="nl-NL" b="1" dirty="0"/>
              <a:t>gemeenschappelijk deel </a:t>
            </a:r>
            <a:r>
              <a:rPr lang="nl-NL" altLang="nl-NL" b="1" dirty="0">
                <a:solidFill>
                  <a:schemeClr val="accent1"/>
                </a:solidFill>
              </a:rPr>
              <a:t>havo</a:t>
            </a:r>
            <a:r>
              <a:rPr lang="nl-NL" altLang="nl-NL" b="1" dirty="0"/>
              <a:t> bevat alleen </a:t>
            </a:r>
            <a:r>
              <a:rPr lang="nl-NL" altLang="nl-NL" b="1" dirty="0">
                <a:solidFill>
                  <a:schemeClr val="accent1"/>
                </a:solidFill>
              </a:rPr>
              <a:t>Engels</a:t>
            </a:r>
            <a:r>
              <a:rPr lang="nl-NL" altLang="nl-NL" b="1" dirty="0"/>
              <a:t> als </a:t>
            </a:r>
            <a:r>
              <a:rPr lang="nl-NL" altLang="nl-NL" b="1" dirty="0" err="1"/>
              <a:t>mvt</a:t>
            </a:r>
            <a:endParaRPr lang="nl-NL" altLang="nl-NL" b="1" dirty="0"/>
          </a:p>
          <a:p>
            <a:pPr eaLnBrk="1" hangingPunct="1"/>
            <a:endParaRPr lang="nl-NL" altLang="nl-NL" sz="1200" b="1" dirty="0"/>
          </a:p>
          <a:p>
            <a:pPr eaLnBrk="1" hangingPunct="1"/>
            <a:r>
              <a:rPr lang="nl-NL" altLang="nl-NL" b="1" dirty="0"/>
              <a:t>als je na </a:t>
            </a:r>
            <a:r>
              <a:rPr lang="nl-NL" altLang="nl-NL" b="1" dirty="0">
                <a:solidFill>
                  <a:schemeClr val="accent1"/>
                </a:solidFill>
              </a:rPr>
              <a:t>havo-5 </a:t>
            </a:r>
            <a:r>
              <a:rPr lang="nl-NL" altLang="nl-NL" b="1" dirty="0"/>
              <a:t>wilt overstappen naar </a:t>
            </a:r>
            <a:r>
              <a:rPr lang="nl-NL" altLang="nl-NL" b="1" dirty="0">
                <a:solidFill>
                  <a:schemeClr val="accent1"/>
                </a:solidFill>
              </a:rPr>
              <a:t>vwo-5 </a:t>
            </a:r>
            <a:r>
              <a:rPr lang="nl-NL" altLang="nl-NL" b="1" dirty="0">
                <a:solidFill>
                  <a:schemeClr val="accent1"/>
                </a:solidFill>
                <a:sym typeface="Wingdings" pitchFamily="2" charset="2"/>
              </a:rPr>
              <a:t> </a:t>
            </a:r>
            <a:r>
              <a:rPr lang="nl-NL" altLang="nl-NL" b="1" dirty="0">
                <a:sym typeface="Wingdings" pitchFamily="2" charset="2"/>
              </a:rPr>
              <a:t> Engels + 1 </a:t>
            </a:r>
            <a:r>
              <a:rPr lang="nl-NL" altLang="nl-NL" b="1" dirty="0" err="1">
                <a:sym typeface="Wingdings" pitchFamily="2" charset="2"/>
              </a:rPr>
              <a:t>mvt</a:t>
            </a:r>
            <a:r>
              <a:rPr lang="nl-NL" altLang="nl-NL" b="1" dirty="0">
                <a:sym typeface="Wingdings" pitchFamily="2" charset="2"/>
              </a:rPr>
              <a:t> (Frans/Duits)</a:t>
            </a:r>
          </a:p>
          <a:p>
            <a:pPr eaLnBrk="1" hangingPunct="1">
              <a:buFont typeface="Wingdings" pitchFamily="2" charset="2"/>
              <a:buNone/>
            </a:pPr>
            <a:endParaRPr lang="nl-NL" altLang="nl-NL" sz="1200" b="1" dirty="0">
              <a:sym typeface="Wingdings" pitchFamily="2" charset="2"/>
            </a:endParaRPr>
          </a:p>
          <a:p>
            <a:pPr eaLnBrk="1" hangingPunct="1"/>
            <a:r>
              <a:rPr lang="nl-NL" altLang="nl-NL" b="1" dirty="0">
                <a:sym typeface="Wingdings" pitchFamily="2" charset="2"/>
              </a:rPr>
              <a:t>daarnaast ook </a:t>
            </a:r>
            <a:r>
              <a:rPr lang="nl-NL" altLang="nl-NL" b="1" dirty="0">
                <a:solidFill>
                  <a:schemeClr val="accent1"/>
                </a:solidFill>
                <a:sym typeface="Wingdings" pitchFamily="2" charset="2"/>
              </a:rPr>
              <a:t>wiskunde</a:t>
            </a:r>
            <a:r>
              <a:rPr lang="nl-NL" altLang="nl-NL" b="1" dirty="0">
                <a:solidFill>
                  <a:srgbClr val="FFFF00"/>
                </a:solidFill>
                <a:sym typeface="Wingdings" pitchFamily="2" charset="2"/>
              </a:rPr>
              <a:t> </a:t>
            </a:r>
            <a:r>
              <a:rPr lang="nl-NL" altLang="nl-NL" b="1" dirty="0">
                <a:sym typeface="Wingdings" pitchFamily="2" charset="2"/>
              </a:rPr>
              <a:t>nodig voor overstap van havo-5 naar vwo-5</a:t>
            </a:r>
          </a:p>
          <a:p>
            <a:pPr eaLnBrk="1" hangingPunct="1"/>
            <a:endParaRPr lang="nl-NL" altLang="nl-N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D2DFFE-1345-48EE-840F-E5E0E5718364}"/>
              </a:ext>
            </a:extLst>
          </p:cNvPr>
          <p:cNvSpPr>
            <a:spLocks noGrp="1"/>
          </p:cNvSpPr>
          <p:nvPr>
            <p:ph type="title"/>
          </p:nvPr>
        </p:nvSpPr>
        <p:spPr>
          <a:xfrm>
            <a:off x="-324544" y="764704"/>
            <a:ext cx="8229600" cy="1143000"/>
          </a:xfrm>
        </p:spPr>
        <p:txBody>
          <a:bodyPr/>
          <a:lstStyle/>
          <a:p>
            <a:r>
              <a:rPr lang="nl-NL" b="1" dirty="0">
                <a:solidFill>
                  <a:srgbClr val="000000"/>
                </a:solidFill>
                <a:effectLst/>
              </a:rPr>
              <a:t>Wie spreken er vanavond?</a:t>
            </a:r>
          </a:p>
        </p:txBody>
      </p:sp>
      <p:sp>
        <p:nvSpPr>
          <p:cNvPr id="3" name="Tijdelijke aanduiding voor inhoud 2">
            <a:extLst>
              <a:ext uri="{FF2B5EF4-FFF2-40B4-BE49-F238E27FC236}">
                <a16:creationId xmlns:a16="http://schemas.microsoft.com/office/drawing/2014/main" id="{842E4376-7CB0-483A-A04B-A82223085318}"/>
              </a:ext>
            </a:extLst>
          </p:cNvPr>
          <p:cNvSpPr>
            <a:spLocks noGrp="1"/>
          </p:cNvSpPr>
          <p:nvPr>
            <p:ph idx="1"/>
          </p:nvPr>
        </p:nvSpPr>
        <p:spPr>
          <a:xfrm>
            <a:off x="422052" y="2564904"/>
            <a:ext cx="8229600" cy="4530725"/>
          </a:xfrm>
        </p:spPr>
        <p:txBody>
          <a:bodyPr/>
          <a:lstStyle/>
          <a:p>
            <a:r>
              <a:rPr lang="nl-NL" sz="2800" dirty="0">
                <a:solidFill>
                  <a:srgbClr val="000000"/>
                </a:solidFill>
                <a:effectLst/>
              </a:rPr>
              <a:t>Introductie en informatie over profielkeuze:</a:t>
            </a:r>
          </a:p>
          <a:p>
            <a:pPr marL="0" indent="0">
              <a:buNone/>
            </a:pPr>
            <a:r>
              <a:rPr lang="nl-NL" sz="2800" dirty="0">
                <a:solidFill>
                  <a:srgbClr val="000000"/>
                </a:solidFill>
                <a:effectLst/>
              </a:rPr>
              <a:t>	mevr. </a:t>
            </a:r>
            <a:r>
              <a:rPr lang="nl-NL" sz="2800" dirty="0">
                <a:solidFill>
                  <a:srgbClr val="000000"/>
                </a:solidFill>
              </a:rPr>
              <a:t>Oostlander-Blokzijl</a:t>
            </a:r>
            <a:r>
              <a:rPr lang="nl-NL" sz="2800" dirty="0">
                <a:solidFill>
                  <a:srgbClr val="000000"/>
                </a:solidFill>
                <a:effectLst/>
              </a:rPr>
              <a:t>, decaan </a:t>
            </a:r>
            <a:r>
              <a:rPr lang="nl-NL" sz="2800" dirty="0">
                <a:solidFill>
                  <a:srgbClr val="000000"/>
                </a:solidFill>
              </a:rPr>
              <a:t>hav</a:t>
            </a:r>
            <a:r>
              <a:rPr lang="nl-NL" sz="2800" dirty="0">
                <a:solidFill>
                  <a:srgbClr val="000000"/>
                </a:solidFill>
                <a:effectLst/>
              </a:rPr>
              <a:t>o</a:t>
            </a:r>
          </a:p>
          <a:p>
            <a:r>
              <a:rPr lang="nl-NL" sz="2800" dirty="0">
                <a:solidFill>
                  <a:srgbClr val="000000"/>
                </a:solidFill>
                <a:effectLst/>
              </a:rPr>
              <a:t>Informatie wiskunde:</a:t>
            </a:r>
          </a:p>
          <a:p>
            <a:pPr marL="914400" lvl="2" indent="0">
              <a:buNone/>
            </a:pPr>
            <a:r>
              <a:rPr lang="nl-NL" sz="2800" dirty="0">
                <a:solidFill>
                  <a:srgbClr val="000000"/>
                </a:solidFill>
                <a:effectLst/>
              </a:rPr>
              <a:t>Dhr. </a:t>
            </a:r>
            <a:r>
              <a:rPr lang="nl-NL" sz="2800" dirty="0">
                <a:solidFill>
                  <a:srgbClr val="000000"/>
                </a:solidFill>
              </a:rPr>
              <a:t>De Jager, docent wiskunde</a:t>
            </a:r>
          </a:p>
          <a:p>
            <a:pPr marL="914400" lvl="2" indent="0">
              <a:buNone/>
            </a:pPr>
            <a:endParaRPr lang="nl-NL" sz="1000" dirty="0">
              <a:solidFill>
                <a:srgbClr val="000000"/>
              </a:solidFill>
              <a:effectLst/>
            </a:endParaRPr>
          </a:p>
          <a:p>
            <a:r>
              <a:rPr lang="nl-NL" sz="2800" dirty="0">
                <a:solidFill>
                  <a:srgbClr val="000000"/>
                </a:solidFill>
              </a:rPr>
              <a:t>Verder aanwezig:</a:t>
            </a:r>
          </a:p>
          <a:p>
            <a:pPr marL="0" indent="0">
              <a:buNone/>
            </a:pPr>
            <a:r>
              <a:rPr lang="nl-NL" sz="2800" dirty="0">
                <a:solidFill>
                  <a:srgbClr val="000000"/>
                </a:solidFill>
              </a:rPr>
              <a:t>	Dhr. Lutke, teamleider havo bovenbouw</a:t>
            </a:r>
          </a:p>
          <a:p>
            <a:pPr marL="0" indent="0">
              <a:buNone/>
            </a:pPr>
            <a:r>
              <a:rPr lang="nl-NL" sz="2800" dirty="0">
                <a:solidFill>
                  <a:srgbClr val="000000"/>
                </a:solidFill>
                <a:effectLst/>
              </a:rPr>
              <a:t>	Mevr. Ten Boer, </a:t>
            </a:r>
            <a:r>
              <a:rPr lang="nl-NL" sz="2800" dirty="0" err="1">
                <a:solidFill>
                  <a:srgbClr val="000000"/>
                </a:solidFill>
              </a:rPr>
              <a:t>leerlingcoördinator</a:t>
            </a:r>
            <a:r>
              <a:rPr lang="nl-NL" sz="2800" dirty="0">
                <a:solidFill>
                  <a:srgbClr val="000000"/>
                </a:solidFill>
              </a:rPr>
              <a:t> TL Salland</a:t>
            </a:r>
          </a:p>
          <a:p>
            <a:pPr marL="0" indent="0">
              <a:buNone/>
            </a:pPr>
            <a:r>
              <a:rPr lang="nl-NL" sz="2800" dirty="0">
                <a:solidFill>
                  <a:srgbClr val="000000"/>
                </a:solidFill>
                <a:effectLst/>
              </a:rPr>
              <a:t>	Mevr. </a:t>
            </a:r>
            <a:r>
              <a:rPr lang="nl-NL" sz="2800" dirty="0" err="1">
                <a:solidFill>
                  <a:srgbClr val="000000"/>
                </a:solidFill>
              </a:rPr>
              <a:t>Mehlkopf</a:t>
            </a:r>
            <a:r>
              <a:rPr lang="nl-NL" sz="2800" dirty="0">
                <a:solidFill>
                  <a:srgbClr val="000000"/>
                </a:solidFill>
                <a:effectLst/>
              </a:rPr>
              <a:t>, decaan Volta</a:t>
            </a: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722834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ctrTitle"/>
          </p:nvPr>
        </p:nvSpPr>
        <p:spPr/>
        <p:txBody>
          <a:bodyPr/>
          <a:lstStyle/>
          <a:p>
            <a:pPr eaLnBrk="1" hangingPunct="1"/>
            <a:r>
              <a:rPr lang="nl-NL" altLang="nl-NL" sz="6600" b="1" dirty="0">
                <a:solidFill>
                  <a:schemeClr val="accent1"/>
                </a:solidFill>
              </a:rPr>
              <a:t>NATUUR</a:t>
            </a:r>
          </a:p>
        </p:txBody>
      </p:sp>
      <p:sp>
        <p:nvSpPr>
          <p:cNvPr id="34819" name="Ondertitel 2"/>
          <p:cNvSpPr>
            <a:spLocks noGrp="1"/>
          </p:cNvSpPr>
          <p:nvPr>
            <p:ph type="subTitle" idx="1"/>
          </p:nvPr>
        </p:nvSpPr>
        <p:spPr/>
        <p:txBody>
          <a:bodyPr/>
          <a:lstStyle/>
          <a:p>
            <a:pPr eaLnBrk="1" hangingPunct="1"/>
            <a:r>
              <a:rPr lang="nl-NL" altLang="nl-NL" sz="4000" b="1">
                <a:solidFill>
                  <a:schemeClr val="tx1"/>
                </a:solidFill>
              </a:rPr>
              <a:t>NT   &amp;   NG</a:t>
            </a:r>
          </a:p>
        </p:txBody>
      </p:sp>
    </p:spTree>
    <p:extLst>
      <p:ext uri="{BB962C8B-B14F-4D97-AF65-F5344CB8AC3E}">
        <p14:creationId xmlns:p14="http://schemas.microsoft.com/office/powerpoint/2010/main" val="1531891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a:xfrm>
            <a:off x="-396552" y="620688"/>
            <a:ext cx="8229600" cy="1012825"/>
          </a:xfrm>
        </p:spPr>
        <p:txBody>
          <a:bodyPr/>
          <a:lstStyle/>
          <a:p>
            <a:pPr eaLnBrk="1" hangingPunct="1"/>
            <a:r>
              <a:rPr lang="nl-NL" altLang="nl-NL" b="1" dirty="0"/>
              <a:t>verplichte </a:t>
            </a:r>
            <a:r>
              <a:rPr lang="nl-NL" altLang="nl-NL" b="1" dirty="0">
                <a:solidFill>
                  <a:schemeClr val="accent1"/>
                </a:solidFill>
              </a:rPr>
              <a:t>profieldeel</a:t>
            </a:r>
            <a:r>
              <a:rPr lang="nl-NL" altLang="nl-NL" b="1" dirty="0"/>
              <a:t>vakken</a:t>
            </a:r>
          </a:p>
        </p:txBody>
      </p:sp>
      <p:sp>
        <p:nvSpPr>
          <p:cNvPr id="35843" name="Tijdelijke aanduiding voor inhoud 2"/>
          <p:cNvSpPr>
            <a:spLocks noGrp="1"/>
          </p:cNvSpPr>
          <p:nvPr>
            <p:ph sz="half" idx="1"/>
          </p:nvPr>
        </p:nvSpPr>
        <p:spPr>
          <a:xfrm>
            <a:off x="1042988" y="1989138"/>
            <a:ext cx="3241675" cy="4530725"/>
          </a:xfrm>
        </p:spPr>
        <p:txBody>
          <a:bodyPr/>
          <a:lstStyle/>
          <a:p>
            <a:pPr eaLnBrk="1" hangingPunct="1">
              <a:buFont typeface="Wingdings" pitchFamily="2" charset="2"/>
              <a:buNone/>
            </a:pPr>
            <a:r>
              <a:rPr lang="nl-NL" altLang="nl-NL" sz="3200" b="1"/>
              <a:t>NATUUR en</a:t>
            </a:r>
          </a:p>
          <a:p>
            <a:pPr eaLnBrk="1" hangingPunct="1">
              <a:buFont typeface="Wingdings" pitchFamily="2" charset="2"/>
              <a:buNone/>
            </a:pPr>
            <a:r>
              <a:rPr lang="nl-NL" altLang="nl-NL" sz="3200" b="1">
                <a:solidFill>
                  <a:schemeClr val="accent1"/>
                </a:solidFill>
              </a:rPr>
              <a:t>TECHNIEK</a:t>
            </a:r>
          </a:p>
          <a:p>
            <a:pPr eaLnBrk="1" hangingPunct="1">
              <a:buFont typeface="Wingdings" pitchFamily="2" charset="2"/>
              <a:buNone/>
            </a:pPr>
            <a:endParaRPr lang="nl-NL" altLang="nl-NL" sz="1200" b="1"/>
          </a:p>
          <a:p>
            <a:pPr eaLnBrk="1" hangingPunct="1"/>
            <a:r>
              <a:rPr lang="nl-NL" altLang="nl-NL" sz="3200" b="1"/>
              <a:t>wi-b</a:t>
            </a:r>
          </a:p>
          <a:p>
            <a:pPr eaLnBrk="1" hangingPunct="1">
              <a:buFont typeface="Wingdings" pitchFamily="2" charset="2"/>
              <a:buNone/>
            </a:pPr>
            <a:endParaRPr lang="nl-NL" altLang="nl-NL" sz="1200" b="1"/>
          </a:p>
          <a:p>
            <a:pPr eaLnBrk="1" hangingPunct="1"/>
            <a:r>
              <a:rPr lang="nl-NL" altLang="nl-NL" sz="3200" b="1"/>
              <a:t>sk</a:t>
            </a:r>
          </a:p>
          <a:p>
            <a:pPr eaLnBrk="1" hangingPunct="1"/>
            <a:endParaRPr lang="nl-NL" altLang="nl-NL" sz="1200" b="1"/>
          </a:p>
          <a:p>
            <a:pPr eaLnBrk="1" hangingPunct="1"/>
            <a:r>
              <a:rPr lang="nl-NL" altLang="nl-NL" sz="3200" b="1"/>
              <a:t>na</a:t>
            </a:r>
          </a:p>
          <a:p>
            <a:pPr eaLnBrk="1" hangingPunct="1">
              <a:buFont typeface="Wingdings" pitchFamily="2" charset="2"/>
              <a:buNone/>
            </a:pPr>
            <a:endParaRPr lang="nl-NL" altLang="nl-NL" sz="3200"/>
          </a:p>
        </p:txBody>
      </p:sp>
      <p:sp>
        <p:nvSpPr>
          <p:cNvPr id="35844" name="Tijdelijke aanduiding voor inhoud 3"/>
          <p:cNvSpPr>
            <a:spLocks noGrp="1"/>
          </p:cNvSpPr>
          <p:nvPr>
            <p:ph sz="half" idx="2"/>
          </p:nvPr>
        </p:nvSpPr>
        <p:spPr>
          <a:xfrm>
            <a:off x="4356100" y="1916113"/>
            <a:ext cx="4325938" cy="4675187"/>
          </a:xfrm>
        </p:spPr>
        <p:txBody>
          <a:bodyPr/>
          <a:lstStyle/>
          <a:p>
            <a:pPr eaLnBrk="1" hangingPunct="1">
              <a:buFont typeface="Wingdings" pitchFamily="2" charset="2"/>
              <a:buNone/>
            </a:pPr>
            <a:r>
              <a:rPr lang="nl-NL" altLang="nl-NL" sz="3200" b="1"/>
              <a:t>NATUUR en</a:t>
            </a:r>
          </a:p>
          <a:p>
            <a:pPr eaLnBrk="1" hangingPunct="1">
              <a:buFont typeface="Wingdings" pitchFamily="2" charset="2"/>
              <a:buNone/>
            </a:pPr>
            <a:r>
              <a:rPr lang="nl-NL" altLang="nl-NL" sz="3200" b="1">
                <a:solidFill>
                  <a:schemeClr val="accent1"/>
                </a:solidFill>
              </a:rPr>
              <a:t>GEZONDHEID</a:t>
            </a:r>
          </a:p>
          <a:p>
            <a:pPr eaLnBrk="1" hangingPunct="1">
              <a:buFont typeface="Wingdings" pitchFamily="2" charset="2"/>
              <a:buNone/>
            </a:pPr>
            <a:endParaRPr lang="nl-NL" altLang="nl-NL" sz="1200" b="1"/>
          </a:p>
          <a:p>
            <a:pPr eaLnBrk="1" hangingPunct="1"/>
            <a:r>
              <a:rPr lang="nl-NL" altLang="nl-NL" sz="3200" b="1"/>
              <a:t>wi-a  of  wi-b </a:t>
            </a:r>
          </a:p>
          <a:p>
            <a:pPr eaLnBrk="1" hangingPunct="1"/>
            <a:endParaRPr lang="nl-NL" altLang="nl-NL" sz="1200" b="1"/>
          </a:p>
          <a:p>
            <a:pPr eaLnBrk="1" hangingPunct="1"/>
            <a:r>
              <a:rPr lang="nl-NL" altLang="nl-NL" sz="3200" b="1"/>
              <a:t>sk</a:t>
            </a:r>
          </a:p>
          <a:p>
            <a:pPr eaLnBrk="1" hangingPunct="1"/>
            <a:endParaRPr lang="nl-NL" altLang="nl-NL" sz="1200" b="1"/>
          </a:p>
          <a:p>
            <a:pPr eaLnBrk="1" hangingPunct="1"/>
            <a:r>
              <a:rPr lang="nl-NL" altLang="nl-NL" sz="3200" b="1"/>
              <a:t>bi</a:t>
            </a:r>
          </a:p>
          <a:p>
            <a:pPr eaLnBrk="1" hangingPunct="1">
              <a:buFont typeface="Wingdings" pitchFamily="2" charset="2"/>
              <a:buNone/>
            </a:pPr>
            <a:endParaRPr lang="nl-NL" altLang="nl-NL" sz="3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a:xfrm>
            <a:off x="611560" y="548680"/>
            <a:ext cx="6445250" cy="868362"/>
          </a:xfrm>
        </p:spPr>
        <p:txBody>
          <a:bodyPr/>
          <a:lstStyle/>
          <a:p>
            <a:pPr eaLnBrk="1" hangingPunct="1"/>
            <a:r>
              <a:rPr lang="nl-NL" altLang="nl-NL" b="1" dirty="0">
                <a:solidFill>
                  <a:schemeClr val="accent1"/>
                </a:solidFill>
              </a:rPr>
              <a:t>profieldeel</a:t>
            </a:r>
            <a:r>
              <a:rPr lang="nl-NL" altLang="nl-NL" b="1" dirty="0"/>
              <a:t>keuzevak</a:t>
            </a:r>
          </a:p>
        </p:txBody>
      </p:sp>
      <p:sp>
        <p:nvSpPr>
          <p:cNvPr id="36867" name="Tijdelijke aanduiding voor inhoud 2"/>
          <p:cNvSpPr>
            <a:spLocks noGrp="1"/>
          </p:cNvSpPr>
          <p:nvPr>
            <p:ph sz="half" idx="1"/>
          </p:nvPr>
        </p:nvSpPr>
        <p:spPr>
          <a:xfrm>
            <a:off x="1116013" y="1916113"/>
            <a:ext cx="2447925" cy="4675187"/>
          </a:xfrm>
        </p:spPr>
        <p:txBody>
          <a:bodyPr/>
          <a:lstStyle/>
          <a:p>
            <a:pPr eaLnBrk="1" hangingPunct="1">
              <a:buFont typeface="Arial" charset="0"/>
              <a:buNone/>
            </a:pPr>
            <a:r>
              <a:rPr lang="nl-NL" altLang="nl-NL" sz="3200" b="1"/>
              <a:t>NATUUR en </a:t>
            </a:r>
          </a:p>
          <a:p>
            <a:pPr eaLnBrk="1" hangingPunct="1">
              <a:buFont typeface="Arial" charset="0"/>
              <a:buNone/>
            </a:pPr>
            <a:r>
              <a:rPr lang="nl-NL" altLang="nl-NL" sz="3200" b="1">
                <a:solidFill>
                  <a:schemeClr val="accent1"/>
                </a:solidFill>
              </a:rPr>
              <a:t>TECHNIEK</a:t>
            </a:r>
          </a:p>
          <a:p>
            <a:pPr lvl="3" eaLnBrk="1" hangingPunct="1">
              <a:buFontTx/>
              <a:buNone/>
            </a:pPr>
            <a:endParaRPr lang="nl-NL" altLang="nl-NL" sz="1200" b="1">
              <a:solidFill>
                <a:srgbClr val="FFFF00"/>
              </a:solidFill>
            </a:endParaRPr>
          </a:p>
          <a:p>
            <a:pPr eaLnBrk="1" hangingPunct="1"/>
            <a:r>
              <a:rPr lang="nl-NL" altLang="nl-NL" sz="3200" b="1"/>
              <a:t>kies 1 uit:</a:t>
            </a:r>
          </a:p>
          <a:p>
            <a:pPr lvl="1" eaLnBrk="1" hangingPunct="1">
              <a:buFont typeface="Arial" charset="0"/>
              <a:buChar char="•"/>
            </a:pPr>
            <a:r>
              <a:rPr lang="nl-NL" altLang="nl-NL" sz="3200" b="1"/>
              <a:t>wi-d</a:t>
            </a:r>
          </a:p>
          <a:p>
            <a:pPr lvl="1" eaLnBrk="1" hangingPunct="1">
              <a:buFont typeface="Arial" charset="0"/>
              <a:buChar char="•"/>
            </a:pPr>
            <a:r>
              <a:rPr lang="nl-NL" altLang="nl-NL" sz="3200" b="1"/>
              <a:t>in</a:t>
            </a:r>
          </a:p>
          <a:p>
            <a:pPr lvl="1" eaLnBrk="1" hangingPunct="1">
              <a:buFont typeface="Arial" charset="0"/>
              <a:buChar char="•"/>
            </a:pPr>
            <a:r>
              <a:rPr lang="nl-NL" altLang="nl-NL" sz="3200" b="1"/>
              <a:t>bi</a:t>
            </a:r>
          </a:p>
        </p:txBody>
      </p:sp>
      <p:sp>
        <p:nvSpPr>
          <p:cNvPr id="36868" name="Tijdelijke aanduiding voor inhoud 3"/>
          <p:cNvSpPr>
            <a:spLocks noGrp="1"/>
          </p:cNvSpPr>
          <p:nvPr>
            <p:ph sz="half" idx="2"/>
          </p:nvPr>
        </p:nvSpPr>
        <p:spPr>
          <a:xfrm>
            <a:off x="4643438" y="1916113"/>
            <a:ext cx="3744912" cy="4748212"/>
          </a:xfrm>
        </p:spPr>
        <p:txBody>
          <a:bodyPr/>
          <a:lstStyle/>
          <a:p>
            <a:pPr eaLnBrk="1" hangingPunct="1">
              <a:buFont typeface="Arial" charset="0"/>
              <a:buNone/>
            </a:pPr>
            <a:r>
              <a:rPr lang="nl-NL" altLang="nl-NL" sz="3200" b="1" dirty="0"/>
              <a:t>NATUUR en</a:t>
            </a:r>
          </a:p>
          <a:p>
            <a:pPr eaLnBrk="1" hangingPunct="1">
              <a:buFont typeface="Arial" charset="0"/>
              <a:buNone/>
            </a:pPr>
            <a:r>
              <a:rPr lang="nl-NL" altLang="nl-NL" sz="3200" b="1" dirty="0">
                <a:solidFill>
                  <a:schemeClr val="accent1"/>
                </a:solidFill>
              </a:rPr>
              <a:t>GEZONDHEID</a:t>
            </a:r>
          </a:p>
          <a:p>
            <a:pPr eaLnBrk="1" hangingPunct="1"/>
            <a:endParaRPr lang="nl-NL" altLang="nl-NL" sz="1200" b="1" dirty="0">
              <a:solidFill>
                <a:srgbClr val="FFFF00"/>
              </a:solidFill>
            </a:endParaRPr>
          </a:p>
          <a:p>
            <a:pPr eaLnBrk="1" hangingPunct="1"/>
            <a:r>
              <a:rPr lang="nl-NL" altLang="nl-NL" sz="3200" b="1" dirty="0"/>
              <a:t>kies 1 uit:</a:t>
            </a:r>
          </a:p>
          <a:p>
            <a:pPr lvl="1" eaLnBrk="1" hangingPunct="1">
              <a:buFont typeface="Arial" charset="0"/>
              <a:buChar char="•"/>
            </a:pPr>
            <a:r>
              <a:rPr lang="nl-NL" altLang="nl-NL" sz="3200" b="1" dirty="0"/>
              <a:t>ak</a:t>
            </a:r>
          </a:p>
          <a:p>
            <a:pPr lvl="1" eaLnBrk="1" hangingPunct="1">
              <a:buFont typeface="Arial" charset="0"/>
              <a:buChar char="•"/>
            </a:pPr>
            <a:r>
              <a:rPr lang="nl-NL" altLang="nl-NL" sz="3200" b="1" dirty="0"/>
              <a:t>na</a:t>
            </a:r>
          </a:p>
          <a:p>
            <a:pPr lvl="1" eaLnBrk="1" hangingPunct="1">
              <a:buFont typeface="Arial" charset="0"/>
              <a:buChar char="•"/>
            </a:pPr>
            <a:endParaRPr lang="nl-NL" altLang="nl-NL"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ctrTitle"/>
          </p:nvPr>
        </p:nvSpPr>
        <p:spPr/>
        <p:txBody>
          <a:bodyPr/>
          <a:lstStyle/>
          <a:p>
            <a:pPr eaLnBrk="1" hangingPunct="1"/>
            <a:r>
              <a:rPr lang="nl-NL" altLang="nl-NL" sz="6600" b="1" dirty="0">
                <a:solidFill>
                  <a:schemeClr val="accent1"/>
                </a:solidFill>
              </a:rPr>
              <a:t>MAATSCHAPPIJ</a:t>
            </a:r>
          </a:p>
        </p:txBody>
      </p:sp>
      <p:sp>
        <p:nvSpPr>
          <p:cNvPr id="37891" name="Ondertitel 2"/>
          <p:cNvSpPr>
            <a:spLocks noGrp="1"/>
          </p:cNvSpPr>
          <p:nvPr>
            <p:ph type="subTitle" idx="1"/>
          </p:nvPr>
        </p:nvSpPr>
        <p:spPr/>
        <p:txBody>
          <a:bodyPr/>
          <a:lstStyle/>
          <a:p>
            <a:pPr eaLnBrk="1" hangingPunct="1"/>
            <a:r>
              <a:rPr lang="nl-NL" altLang="nl-NL" sz="4000" b="1">
                <a:solidFill>
                  <a:schemeClr val="tx1"/>
                </a:solidFill>
              </a:rPr>
              <a:t>EM   &amp;   CM</a:t>
            </a:r>
          </a:p>
        </p:txBody>
      </p:sp>
    </p:spTree>
    <p:extLst>
      <p:ext uri="{BB962C8B-B14F-4D97-AF65-F5344CB8AC3E}">
        <p14:creationId xmlns:p14="http://schemas.microsoft.com/office/powerpoint/2010/main" val="547240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a:xfrm>
            <a:off x="19022" y="554037"/>
            <a:ext cx="7597775" cy="1012825"/>
          </a:xfrm>
        </p:spPr>
        <p:txBody>
          <a:bodyPr/>
          <a:lstStyle/>
          <a:p>
            <a:pPr eaLnBrk="1" hangingPunct="1"/>
            <a:r>
              <a:rPr lang="nl-NL" altLang="nl-NL" b="1"/>
              <a:t>verplichte </a:t>
            </a:r>
            <a:r>
              <a:rPr lang="nl-NL" altLang="nl-NL" b="1">
                <a:solidFill>
                  <a:schemeClr val="accent1"/>
                </a:solidFill>
              </a:rPr>
              <a:t>profieldeel</a:t>
            </a:r>
            <a:r>
              <a:rPr lang="nl-NL" altLang="nl-NL" b="1"/>
              <a:t>vakken</a:t>
            </a:r>
          </a:p>
        </p:txBody>
      </p:sp>
      <p:sp>
        <p:nvSpPr>
          <p:cNvPr id="3" name="Tijdelijke aanduiding voor inhoud 2"/>
          <p:cNvSpPr>
            <a:spLocks noGrp="1"/>
          </p:cNvSpPr>
          <p:nvPr>
            <p:ph sz="half" idx="1"/>
          </p:nvPr>
        </p:nvSpPr>
        <p:spPr>
          <a:xfrm>
            <a:off x="683568" y="1916832"/>
            <a:ext cx="3379787" cy="3790950"/>
          </a:xfrm>
        </p:spPr>
        <p:txBody>
          <a:bodyPr rtlCol="0">
            <a:normAutofit lnSpcReduction="10000"/>
          </a:bodyPr>
          <a:lstStyle/>
          <a:p>
            <a:pPr eaLnBrk="1" fontAlgn="auto" hangingPunct="1">
              <a:spcAft>
                <a:spcPts val="0"/>
              </a:spcAft>
              <a:buFont typeface="Arial" charset="0"/>
              <a:buNone/>
              <a:defRPr/>
            </a:pPr>
            <a:r>
              <a:rPr lang="nl-NL" sz="3200" b="1" dirty="0">
                <a:solidFill>
                  <a:schemeClr val="accent1"/>
                </a:solidFill>
              </a:rPr>
              <a:t>ECONOMIE</a:t>
            </a:r>
            <a:r>
              <a:rPr lang="nl-NL" sz="3200" b="1" dirty="0">
                <a:solidFill>
                  <a:srgbClr val="FFFF00"/>
                </a:solidFill>
              </a:rPr>
              <a:t> </a:t>
            </a:r>
            <a:r>
              <a:rPr lang="nl-NL" sz="3200" b="1" dirty="0"/>
              <a:t>en</a:t>
            </a:r>
          </a:p>
          <a:p>
            <a:pPr eaLnBrk="1" fontAlgn="auto" hangingPunct="1">
              <a:spcAft>
                <a:spcPts val="0"/>
              </a:spcAft>
              <a:buFont typeface="Arial" charset="0"/>
              <a:buNone/>
              <a:defRPr/>
            </a:pPr>
            <a:r>
              <a:rPr lang="nl-NL" sz="3200" b="1" dirty="0"/>
              <a:t>MAATSCHAPPIJ</a:t>
            </a:r>
          </a:p>
          <a:p>
            <a:pPr eaLnBrk="1" fontAlgn="auto" hangingPunct="1">
              <a:spcAft>
                <a:spcPts val="0"/>
              </a:spcAft>
              <a:defRPr/>
            </a:pPr>
            <a:endParaRPr lang="nl-NL" sz="1200" b="1" dirty="0"/>
          </a:p>
          <a:p>
            <a:pPr eaLnBrk="1" fontAlgn="auto" hangingPunct="1">
              <a:spcAft>
                <a:spcPts val="0"/>
              </a:spcAft>
              <a:defRPr/>
            </a:pPr>
            <a:r>
              <a:rPr lang="nl-NL" b="1" dirty="0"/>
              <a:t>kies 1 uit:</a:t>
            </a:r>
          </a:p>
          <a:p>
            <a:pPr lvl="1" eaLnBrk="1" fontAlgn="auto" hangingPunct="1">
              <a:spcAft>
                <a:spcPts val="0"/>
              </a:spcAft>
              <a:buFont typeface="Arial" charset="0"/>
              <a:buNone/>
              <a:defRPr/>
            </a:pPr>
            <a:r>
              <a:rPr lang="nl-NL" sz="3200" b="1" dirty="0" err="1"/>
              <a:t>wi</a:t>
            </a:r>
            <a:r>
              <a:rPr lang="nl-NL" sz="3200" b="1" dirty="0"/>
              <a:t>-a   of   </a:t>
            </a:r>
            <a:r>
              <a:rPr lang="nl-NL" sz="3200" b="1" dirty="0" err="1"/>
              <a:t>wi</a:t>
            </a:r>
            <a:r>
              <a:rPr lang="nl-NL" sz="3200" b="1" dirty="0"/>
              <a:t>-b</a:t>
            </a:r>
          </a:p>
          <a:p>
            <a:pPr lvl="1" eaLnBrk="1" fontAlgn="auto" hangingPunct="1">
              <a:spcAft>
                <a:spcPts val="0"/>
              </a:spcAft>
              <a:buFont typeface="Arial" charset="0"/>
              <a:buNone/>
              <a:defRPr/>
            </a:pPr>
            <a:endParaRPr lang="nl-NL" sz="1200" b="1" dirty="0"/>
          </a:p>
          <a:p>
            <a:pPr eaLnBrk="1" fontAlgn="auto" hangingPunct="1">
              <a:spcAft>
                <a:spcPts val="0"/>
              </a:spcAft>
              <a:defRPr/>
            </a:pPr>
            <a:r>
              <a:rPr lang="nl-NL" sz="3200" b="1" dirty="0"/>
              <a:t>ec</a:t>
            </a:r>
          </a:p>
          <a:p>
            <a:pPr eaLnBrk="1" fontAlgn="auto" hangingPunct="1">
              <a:spcAft>
                <a:spcPts val="0"/>
              </a:spcAft>
              <a:defRPr/>
            </a:pPr>
            <a:r>
              <a:rPr lang="nl-NL" sz="3200" b="1" dirty="0"/>
              <a:t>gs</a:t>
            </a:r>
          </a:p>
        </p:txBody>
      </p:sp>
      <p:sp>
        <p:nvSpPr>
          <p:cNvPr id="4" name="Tijdelijke aanduiding voor inhoud 3"/>
          <p:cNvSpPr>
            <a:spLocks noGrp="1"/>
          </p:cNvSpPr>
          <p:nvPr>
            <p:ph sz="half" idx="2"/>
          </p:nvPr>
        </p:nvSpPr>
        <p:spPr>
          <a:xfrm>
            <a:off x="4393299" y="1916832"/>
            <a:ext cx="4038600" cy="4243388"/>
          </a:xfrm>
        </p:spPr>
        <p:txBody>
          <a:bodyPr rtlCol="0">
            <a:normAutofit lnSpcReduction="10000"/>
          </a:bodyPr>
          <a:lstStyle/>
          <a:p>
            <a:pPr eaLnBrk="1" fontAlgn="auto" hangingPunct="1">
              <a:spcAft>
                <a:spcPts val="0"/>
              </a:spcAft>
              <a:buFont typeface="Arial" charset="0"/>
              <a:buNone/>
              <a:defRPr/>
            </a:pPr>
            <a:r>
              <a:rPr lang="nl-NL" sz="3200" b="1" dirty="0">
                <a:solidFill>
                  <a:schemeClr val="accent1"/>
                </a:solidFill>
              </a:rPr>
              <a:t>CULTUUR </a:t>
            </a:r>
            <a:r>
              <a:rPr lang="nl-NL" sz="3200" b="1" dirty="0"/>
              <a:t>en</a:t>
            </a:r>
          </a:p>
          <a:p>
            <a:pPr eaLnBrk="1" fontAlgn="auto" hangingPunct="1">
              <a:spcAft>
                <a:spcPts val="0"/>
              </a:spcAft>
              <a:buFont typeface="Arial" charset="0"/>
              <a:buNone/>
              <a:defRPr/>
            </a:pPr>
            <a:r>
              <a:rPr lang="nl-NL" sz="3200" b="1" dirty="0"/>
              <a:t>MAATSCHAPPIJ</a:t>
            </a:r>
          </a:p>
          <a:p>
            <a:pPr eaLnBrk="1" fontAlgn="auto" hangingPunct="1">
              <a:spcAft>
                <a:spcPts val="0"/>
              </a:spcAft>
              <a:defRPr/>
            </a:pPr>
            <a:endParaRPr lang="nl-NL" sz="1200" b="1" dirty="0"/>
          </a:p>
          <a:p>
            <a:pPr eaLnBrk="1" fontAlgn="auto" hangingPunct="1">
              <a:spcAft>
                <a:spcPts val="0"/>
              </a:spcAft>
              <a:defRPr/>
            </a:pPr>
            <a:r>
              <a:rPr lang="nl-NL" b="1" dirty="0"/>
              <a:t>kies 1 uit:</a:t>
            </a:r>
          </a:p>
          <a:p>
            <a:pPr eaLnBrk="1" fontAlgn="auto" hangingPunct="1">
              <a:spcAft>
                <a:spcPts val="0"/>
              </a:spcAft>
              <a:buFont typeface="Arial" charset="0"/>
              <a:buNone/>
              <a:defRPr/>
            </a:pPr>
            <a:r>
              <a:rPr lang="nl-NL" b="1" dirty="0"/>
              <a:t>	</a:t>
            </a:r>
            <a:r>
              <a:rPr lang="nl-NL" sz="3200" b="1" dirty="0"/>
              <a:t>Fa   of   Du</a:t>
            </a:r>
          </a:p>
          <a:p>
            <a:pPr eaLnBrk="1" fontAlgn="auto" hangingPunct="1">
              <a:spcAft>
                <a:spcPts val="0"/>
              </a:spcAft>
              <a:buFont typeface="Arial" charset="0"/>
              <a:buNone/>
              <a:defRPr/>
            </a:pPr>
            <a:endParaRPr lang="nl-NL" sz="1200" b="1" dirty="0"/>
          </a:p>
          <a:p>
            <a:pPr eaLnBrk="1" fontAlgn="auto" hangingPunct="1">
              <a:spcAft>
                <a:spcPts val="0"/>
              </a:spcAft>
              <a:defRPr/>
            </a:pPr>
            <a:r>
              <a:rPr lang="nl-NL" sz="3200" b="1" dirty="0"/>
              <a:t>gs</a:t>
            </a:r>
          </a:p>
          <a:p>
            <a:pPr eaLnBrk="1" fontAlgn="auto" hangingPunct="1">
              <a:spcAft>
                <a:spcPts val="0"/>
              </a:spcAft>
              <a:defRPr/>
            </a:pPr>
            <a:endParaRPr lang="nl-N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a:xfrm>
            <a:off x="-325865" y="471389"/>
            <a:ext cx="8229600" cy="941387"/>
          </a:xfrm>
        </p:spPr>
        <p:txBody>
          <a:bodyPr/>
          <a:lstStyle/>
          <a:p>
            <a:pPr eaLnBrk="1" hangingPunct="1"/>
            <a:r>
              <a:rPr lang="nl-NL" altLang="nl-NL" b="1" dirty="0">
                <a:solidFill>
                  <a:schemeClr val="accent1"/>
                </a:solidFill>
              </a:rPr>
              <a:t>profieldeel</a:t>
            </a:r>
            <a:r>
              <a:rPr lang="nl-NL" altLang="nl-NL" b="1" dirty="0"/>
              <a:t>keuzevak(ken)</a:t>
            </a:r>
          </a:p>
        </p:txBody>
      </p:sp>
      <p:sp>
        <p:nvSpPr>
          <p:cNvPr id="3" name="Tijdelijke aanduiding voor inhoud 2"/>
          <p:cNvSpPr>
            <a:spLocks noGrp="1"/>
          </p:cNvSpPr>
          <p:nvPr>
            <p:ph sz="half" idx="1"/>
          </p:nvPr>
        </p:nvSpPr>
        <p:spPr>
          <a:xfrm>
            <a:off x="507852" y="1700808"/>
            <a:ext cx="3379787" cy="4137025"/>
          </a:xfrm>
        </p:spPr>
        <p:txBody>
          <a:bodyPr rtlCol="0">
            <a:normAutofit fontScale="92500" lnSpcReduction="10000"/>
          </a:bodyPr>
          <a:lstStyle/>
          <a:p>
            <a:pPr eaLnBrk="1" fontAlgn="auto" hangingPunct="1">
              <a:spcAft>
                <a:spcPts val="0"/>
              </a:spcAft>
              <a:defRPr/>
            </a:pPr>
            <a:r>
              <a:rPr lang="nl-NL" sz="3200" b="1" dirty="0">
                <a:solidFill>
                  <a:schemeClr val="accent1"/>
                </a:solidFill>
              </a:rPr>
              <a:t>ECONOMIE </a:t>
            </a:r>
            <a:r>
              <a:rPr lang="nl-NL" sz="3200" b="1" dirty="0"/>
              <a:t>en MAATSCHAPPIJ</a:t>
            </a:r>
          </a:p>
          <a:p>
            <a:pPr eaLnBrk="1" fontAlgn="auto" hangingPunct="1">
              <a:spcAft>
                <a:spcPts val="0"/>
              </a:spcAft>
              <a:defRPr/>
            </a:pPr>
            <a:endParaRPr lang="nl-NL" sz="1200" b="1" dirty="0"/>
          </a:p>
          <a:p>
            <a:pPr eaLnBrk="1" fontAlgn="auto" hangingPunct="1">
              <a:spcAft>
                <a:spcPts val="0"/>
              </a:spcAft>
              <a:defRPr/>
            </a:pPr>
            <a:r>
              <a:rPr lang="nl-NL" b="1" dirty="0"/>
              <a:t>kies 1 uit:</a:t>
            </a:r>
          </a:p>
          <a:p>
            <a:pPr lvl="1" eaLnBrk="1" fontAlgn="auto" hangingPunct="1">
              <a:spcAft>
                <a:spcPts val="0"/>
              </a:spcAft>
              <a:buFont typeface="Arial" charset="0"/>
              <a:buChar char="•"/>
              <a:defRPr/>
            </a:pPr>
            <a:r>
              <a:rPr lang="nl-NL" sz="2800" b="1" dirty="0"/>
              <a:t>ak</a:t>
            </a:r>
          </a:p>
          <a:p>
            <a:pPr lvl="1" eaLnBrk="1" fontAlgn="auto" hangingPunct="1">
              <a:spcAft>
                <a:spcPts val="0"/>
              </a:spcAft>
              <a:buFont typeface="Arial" charset="0"/>
              <a:buChar char="•"/>
              <a:defRPr/>
            </a:pPr>
            <a:r>
              <a:rPr lang="nl-NL" sz="2800" b="1" dirty="0" err="1"/>
              <a:t>be</a:t>
            </a:r>
            <a:r>
              <a:rPr lang="nl-NL" sz="2800" b="1" dirty="0"/>
              <a:t> </a:t>
            </a:r>
          </a:p>
        </p:txBody>
      </p:sp>
      <p:sp>
        <p:nvSpPr>
          <p:cNvPr id="4" name="Tijdelijke aanduiding voor inhoud 3"/>
          <p:cNvSpPr>
            <a:spLocks noGrp="1"/>
          </p:cNvSpPr>
          <p:nvPr>
            <p:ph sz="half" idx="2"/>
          </p:nvPr>
        </p:nvSpPr>
        <p:spPr>
          <a:xfrm>
            <a:off x="3865135" y="1700808"/>
            <a:ext cx="4038600" cy="4281488"/>
          </a:xfrm>
        </p:spPr>
        <p:txBody>
          <a:bodyPr rtlCol="0">
            <a:normAutofit fontScale="92500" lnSpcReduction="10000"/>
          </a:bodyPr>
          <a:lstStyle/>
          <a:p>
            <a:pPr eaLnBrk="1" fontAlgn="auto" hangingPunct="1">
              <a:spcAft>
                <a:spcPts val="0"/>
              </a:spcAft>
              <a:defRPr/>
            </a:pPr>
            <a:r>
              <a:rPr lang="nl-NL" sz="3200" b="1" dirty="0">
                <a:solidFill>
                  <a:schemeClr val="accent1"/>
                </a:solidFill>
              </a:rPr>
              <a:t>CULTUUR </a:t>
            </a:r>
            <a:r>
              <a:rPr lang="nl-NL" sz="3200" b="1" dirty="0"/>
              <a:t>en MAATSCHAPPIJ</a:t>
            </a:r>
          </a:p>
          <a:p>
            <a:pPr eaLnBrk="1" fontAlgn="auto" hangingPunct="1">
              <a:spcAft>
                <a:spcPts val="0"/>
              </a:spcAft>
              <a:defRPr/>
            </a:pPr>
            <a:endParaRPr lang="nl-NL" sz="1300" b="1" dirty="0"/>
          </a:p>
          <a:p>
            <a:pPr eaLnBrk="1" fontAlgn="auto" hangingPunct="1">
              <a:spcAft>
                <a:spcPts val="0"/>
              </a:spcAft>
              <a:defRPr/>
            </a:pPr>
            <a:r>
              <a:rPr lang="nl-NL" b="1" dirty="0"/>
              <a:t>kies 1 uit:</a:t>
            </a:r>
          </a:p>
          <a:p>
            <a:pPr lvl="1" eaLnBrk="1" fontAlgn="auto" hangingPunct="1">
              <a:spcAft>
                <a:spcPts val="0"/>
              </a:spcAft>
              <a:buFont typeface="Arial" charset="0"/>
              <a:buChar char="•"/>
              <a:defRPr/>
            </a:pPr>
            <a:r>
              <a:rPr lang="nl-NL" sz="2800" b="1" dirty="0"/>
              <a:t>ak</a:t>
            </a:r>
          </a:p>
          <a:p>
            <a:pPr lvl="1" eaLnBrk="1" fontAlgn="auto" hangingPunct="1">
              <a:spcAft>
                <a:spcPts val="0"/>
              </a:spcAft>
              <a:buFont typeface="Arial" charset="0"/>
              <a:buChar char="•"/>
              <a:defRPr/>
            </a:pPr>
            <a:r>
              <a:rPr lang="nl-NL" sz="2800" b="1" dirty="0"/>
              <a:t>ec</a:t>
            </a:r>
          </a:p>
          <a:p>
            <a:pPr eaLnBrk="1" fontAlgn="auto" hangingPunct="1">
              <a:spcAft>
                <a:spcPts val="0"/>
              </a:spcAft>
              <a:defRPr/>
            </a:pPr>
            <a:r>
              <a:rPr lang="nl-NL" b="1" dirty="0"/>
              <a:t>kies 1 uit:</a:t>
            </a:r>
          </a:p>
          <a:p>
            <a:pPr lvl="1" eaLnBrk="1" fontAlgn="auto" hangingPunct="1">
              <a:spcAft>
                <a:spcPts val="0"/>
              </a:spcAft>
              <a:buFont typeface="Arial" charset="0"/>
              <a:buChar char="•"/>
              <a:defRPr/>
            </a:pPr>
            <a:r>
              <a:rPr lang="nl-NL" sz="2800" b="1" dirty="0" err="1"/>
              <a:t>fi</a:t>
            </a:r>
            <a:endParaRPr lang="nl-NL" sz="2800" b="1" dirty="0"/>
          </a:p>
          <a:p>
            <a:pPr lvl="1" eaLnBrk="1" fontAlgn="auto" hangingPunct="1">
              <a:spcAft>
                <a:spcPts val="0"/>
              </a:spcAft>
              <a:buFont typeface="Arial" charset="0"/>
              <a:buChar char="•"/>
              <a:defRPr/>
            </a:pPr>
            <a:r>
              <a:rPr lang="nl-NL" sz="2800" b="1" dirty="0" err="1"/>
              <a:t>kbv</a:t>
            </a:r>
            <a:endParaRPr lang="nl-NL" sz="2800" b="1" dirty="0"/>
          </a:p>
          <a:p>
            <a:pPr lvl="1" eaLnBrk="1" fontAlgn="auto" hangingPunct="1">
              <a:spcAft>
                <a:spcPts val="0"/>
              </a:spcAft>
              <a:buFont typeface="Arial" charset="0"/>
              <a:buChar char="•"/>
              <a:defRPr/>
            </a:pPr>
            <a:r>
              <a:rPr lang="nl-NL" sz="2800" b="1" dirty="0"/>
              <a:t>mu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ctrTitle"/>
          </p:nvPr>
        </p:nvSpPr>
        <p:spPr>
          <a:xfrm>
            <a:off x="468313" y="1628775"/>
            <a:ext cx="8229600" cy="1828800"/>
          </a:xfrm>
        </p:spPr>
        <p:txBody>
          <a:bodyPr/>
          <a:lstStyle/>
          <a:p>
            <a:pPr eaLnBrk="1" hangingPunct="1"/>
            <a:r>
              <a:rPr lang="nl-NL" altLang="nl-NL" sz="6600" b="1" dirty="0">
                <a:solidFill>
                  <a:schemeClr val="accent1"/>
                </a:solidFill>
              </a:rPr>
              <a:t>vrij deel</a:t>
            </a:r>
          </a:p>
        </p:txBody>
      </p:sp>
      <p:sp>
        <p:nvSpPr>
          <p:cNvPr id="40963" name="Ondertitel 2"/>
          <p:cNvSpPr>
            <a:spLocks noGrp="1"/>
          </p:cNvSpPr>
          <p:nvPr>
            <p:ph type="subTitle" idx="1"/>
          </p:nvPr>
        </p:nvSpPr>
        <p:spPr/>
        <p:txBody>
          <a:bodyPr/>
          <a:lstStyle/>
          <a:p>
            <a:pPr eaLnBrk="1" hangingPunct="1"/>
            <a:r>
              <a:rPr lang="nl-NL" altLang="nl-NL" b="1">
                <a:solidFill>
                  <a:schemeClr val="tx1"/>
                </a:solidFill>
              </a:rPr>
              <a:t>1 keuze-examenvak</a:t>
            </a:r>
          </a:p>
        </p:txBody>
      </p:sp>
    </p:spTree>
    <p:extLst>
      <p:ext uri="{BB962C8B-B14F-4D97-AF65-F5344CB8AC3E}">
        <p14:creationId xmlns:p14="http://schemas.microsoft.com/office/powerpoint/2010/main" val="3062594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568" y="420305"/>
            <a:ext cx="8229600" cy="1143000"/>
          </a:xfrm>
        </p:spPr>
        <p:txBody>
          <a:bodyPr rtlCol="0">
            <a:normAutofit fontScale="90000"/>
          </a:bodyPr>
          <a:lstStyle/>
          <a:p>
            <a:pPr eaLnBrk="1" fontAlgn="auto" hangingPunct="1">
              <a:spcAft>
                <a:spcPts val="0"/>
              </a:spcAft>
              <a:defRPr/>
            </a:pPr>
            <a:r>
              <a:rPr lang="nl-NL" b="1" dirty="0"/>
              <a:t>keuze-examenvak </a:t>
            </a:r>
            <a:br>
              <a:rPr lang="nl-NL" b="1" dirty="0"/>
            </a:br>
            <a:r>
              <a:rPr lang="nl-NL" b="1" dirty="0">
                <a:solidFill>
                  <a:schemeClr val="accent1"/>
                </a:solidFill>
              </a:rPr>
              <a:t>natuur en techniek</a:t>
            </a:r>
          </a:p>
        </p:txBody>
      </p:sp>
      <p:sp>
        <p:nvSpPr>
          <p:cNvPr id="3" name="Tijdelijke aanduiding voor inhoud 2"/>
          <p:cNvSpPr>
            <a:spLocks noGrp="1"/>
          </p:cNvSpPr>
          <p:nvPr>
            <p:ph idx="1"/>
          </p:nvPr>
        </p:nvSpPr>
        <p:spPr>
          <a:xfrm>
            <a:off x="971600" y="1600200"/>
            <a:ext cx="7919988" cy="4781128"/>
          </a:xfrm>
          <a:extLst/>
        </p:spPr>
        <p:txBody>
          <a:bodyPr numCol="3" rtlCol="0">
            <a:normAutofit/>
          </a:bodyPr>
          <a:lstStyle/>
          <a:p>
            <a:pPr eaLnBrk="1" fontAlgn="auto" hangingPunct="1">
              <a:spcAft>
                <a:spcPts val="0"/>
              </a:spcAft>
              <a:buFont typeface="Wingdings" pitchFamily="2" charset="2"/>
              <a:buNone/>
              <a:defRPr/>
            </a:pPr>
            <a:endParaRPr lang="nl-NL" dirty="0"/>
          </a:p>
          <a:p>
            <a:pPr eaLnBrk="1" fontAlgn="auto" hangingPunct="1">
              <a:spcAft>
                <a:spcPts val="0"/>
              </a:spcAft>
              <a:buFont typeface="Wingdings" pitchFamily="2" charset="2"/>
              <a:buNone/>
              <a:defRPr/>
            </a:pPr>
            <a:r>
              <a:rPr lang="nl-NL" b="1" dirty="0"/>
              <a:t>kies 1 vak uit:</a:t>
            </a:r>
          </a:p>
          <a:p>
            <a:pPr eaLnBrk="1" fontAlgn="auto" hangingPunct="1">
              <a:spcAft>
                <a:spcPts val="0"/>
              </a:spcAft>
              <a:buFont typeface="Arial" panose="020B0604020202020204" pitchFamily="34" charset="0"/>
              <a:buChar char="•"/>
              <a:defRPr/>
            </a:pPr>
            <a:r>
              <a:rPr lang="en-US" b="1" dirty="0" err="1"/>
              <a:t>Sp</a:t>
            </a:r>
            <a:endParaRPr lang="nl-NL" b="1" dirty="0"/>
          </a:p>
          <a:p>
            <a:pPr eaLnBrk="1" fontAlgn="auto" hangingPunct="1">
              <a:spcAft>
                <a:spcPts val="0"/>
              </a:spcAft>
              <a:buFont typeface="Arial" panose="020B0604020202020204" pitchFamily="34" charset="0"/>
              <a:buChar char="•"/>
              <a:defRPr/>
            </a:pPr>
            <a:r>
              <a:rPr lang="en-US" b="1" dirty="0"/>
              <a:t>Du</a:t>
            </a:r>
            <a:endParaRPr lang="nl-NL" b="1" dirty="0"/>
          </a:p>
          <a:p>
            <a:pPr eaLnBrk="1" fontAlgn="auto" hangingPunct="1">
              <a:spcAft>
                <a:spcPts val="0"/>
              </a:spcAft>
              <a:buFont typeface="Arial" panose="020B0604020202020204" pitchFamily="34" charset="0"/>
              <a:buChar char="•"/>
              <a:defRPr/>
            </a:pPr>
            <a:r>
              <a:rPr lang="en-US" b="1" dirty="0"/>
              <a:t>Fa</a:t>
            </a:r>
            <a:endParaRPr lang="nl-NL" b="1" dirty="0"/>
          </a:p>
          <a:p>
            <a:pPr eaLnBrk="1" fontAlgn="auto" hangingPunct="1">
              <a:spcAft>
                <a:spcPts val="0"/>
              </a:spcAft>
              <a:buFont typeface="Arial" panose="020B0604020202020204" pitchFamily="34" charset="0"/>
              <a:buChar char="•"/>
              <a:defRPr/>
            </a:pPr>
            <a:r>
              <a:rPr lang="en-US" b="1" dirty="0"/>
              <a:t>fi</a:t>
            </a:r>
            <a:endParaRPr lang="nl-NL" b="1" dirty="0"/>
          </a:p>
          <a:p>
            <a:pPr eaLnBrk="1" fontAlgn="auto" hangingPunct="1">
              <a:spcAft>
                <a:spcPts val="0"/>
              </a:spcAft>
              <a:buFont typeface="Arial" panose="020B0604020202020204" pitchFamily="34" charset="0"/>
              <a:buChar char="•"/>
              <a:defRPr/>
            </a:pPr>
            <a:endParaRPr lang="nl-NL" sz="1200" b="1" dirty="0"/>
          </a:p>
          <a:p>
            <a:pPr eaLnBrk="1" fontAlgn="auto" hangingPunct="1">
              <a:spcAft>
                <a:spcPts val="0"/>
              </a:spcAft>
              <a:buFont typeface="Arial" panose="020B0604020202020204" pitchFamily="34" charset="0"/>
              <a:buChar char="•"/>
              <a:defRPr/>
            </a:pPr>
            <a:endParaRPr lang="nl-NL" b="1" dirty="0"/>
          </a:p>
          <a:p>
            <a:pPr eaLnBrk="1" fontAlgn="auto" hangingPunct="1">
              <a:spcAft>
                <a:spcPts val="0"/>
              </a:spcAft>
              <a:buFont typeface="Arial" panose="020B0604020202020204" pitchFamily="34" charset="0"/>
              <a:buChar char="•"/>
              <a:defRPr/>
            </a:pPr>
            <a:endParaRPr lang="nl-NL" b="1" dirty="0"/>
          </a:p>
          <a:p>
            <a:pPr eaLnBrk="1" fontAlgn="auto" hangingPunct="1">
              <a:spcAft>
                <a:spcPts val="0"/>
              </a:spcAft>
              <a:buFont typeface="Arial" panose="020B0604020202020204" pitchFamily="34" charset="0"/>
              <a:buChar char="•"/>
              <a:defRPr/>
            </a:pPr>
            <a:endParaRPr lang="nl-NL" b="1" dirty="0"/>
          </a:p>
          <a:p>
            <a:pPr eaLnBrk="1" fontAlgn="auto" hangingPunct="1">
              <a:spcAft>
                <a:spcPts val="0"/>
              </a:spcAft>
              <a:buFont typeface="Arial" panose="020B0604020202020204" pitchFamily="34" charset="0"/>
              <a:buChar char="•"/>
              <a:defRPr/>
            </a:pPr>
            <a:r>
              <a:rPr lang="en-US" b="1" dirty="0"/>
              <a:t>bi</a:t>
            </a:r>
            <a:endParaRPr lang="nl-NL" b="1" dirty="0"/>
          </a:p>
          <a:p>
            <a:pPr eaLnBrk="1" fontAlgn="auto" hangingPunct="1">
              <a:spcAft>
                <a:spcPts val="0"/>
              </a:spcAft>
              <a:buFont typeface="Arial" panose="020B0604020202020204" pitchFamily="34" charset="0"/>
              <a:buChar char="•"/>
              <a:defRPr/>
            </a:pPr>
            <a:r>
              <a:rPr lang="en-US" b="1" dirty="0" err="1"/>
              <a:t>ec</a:t>
            </a:r>
            <a:endParaRPr lang="nl-NL" b="1" dirty="0"/>
          </a:p>
          <a:p>
            <a:pPr eaLnBrk="1" fontAlgn="auto" hangingPunct="1">
              <a:spcAft>
                <a:spcPts val="0"/>
              </a:spcAft>
              <a:buFont typeface="Arial" panose="020B0604020202020204" pitchFamily="34" charset="0"/>
              <a:buChar char="•"/>
              <a:defRPr/>
            </a:pPr>
            <a:r>
              <a:rPr lang="en-US" b="1" dirty="0"/>
              <a:t>be</a:t>
            </a:r>
            <a:endParaRPr lang="nl-NL" b="1" dirty="0"/>
          </a:p>
          <a:p>
            <a:pPr eaLnBrk="1" fontAlgn="auto" hangingPunct="1">
              <a:spcAft>
                <a:spcPts val="0"/>
              </a:spcAft>
              <a:buFont typeface="Arial" panose="020B0604020202020204" pitchFamily="34" charset="0"/>
              <a:buChar char="•"/>
              <a:defRPr/>
            </a:pPr>
            <a:r>
              <a:rPr lang="nl-NL" b="1" dirty="0" err="1"/>
              <a:t>wi-d</a:t>
            </a:r>
            <a:endParaRPr lang="nl-NL" b="1" dirty="0"/>
          </a:p>
          <a:p>
            <a:pPr eaLnBrk="1" fontAlgn="auto" hangingPunct="1">
              <a:spcAft>
                <a:spcPts val="0"/>
              </a:spcAft>
              <a:buFont typeface="Arial" panose="020B0604020202020204" pitchFamily="34" charset="0"/>
              <a:buChar char="•"/>
              <a:defRPr/>
            </a:pPr>
            <a:endParaRPr lang="nl-NL" b="1" dirty="0"/>
          </a:p>
          <a:p>
            <a:pPr eaLnBrk="1" fontAlgn="auto" hangingPunct="1">
              <a:spcAft>
                <a:spcPts val="0"/>
              </a:spcAft>
              <a:buFont typeface="Arial" panose="020B0604020202020204" pitchFamily="34" charset="0"/>
              <a:buChar char="•"/>
              <a:defRPr/>
            </a:pPr>
            <a:endParaRPr lang="nl-NL" b="1" dirty="0"/>
          </a:p>
          <a:p>
            <a:pPr eaLnBrk="1" fontAlgn="auto" hangingPunct="1">
              <a:spcAft>
                <a:spcPts val="0"/>
              </a:spcAft>
              <a:buFont typeface="Arial" panose="020B0604020202020204" pitchFamily="34" charset="0"/>
              <a:buChar char="•"/>
              <a:defRPr/>
            </a:pPr>
            <a:endParaRPr lang="nl-NL" b="1" dirty="0"/>
          </a:p>
          <a:p>
            <a:pPr eaLnBrk="1" fontAlgn="auto" hangingPunct="1">
              <a:spcAft>
                <a:spcPts val="0"/>
              </a:spcAft>
              <a:buFont typeface="Arial" panose="020B0604020202020204" pitchFamily="34" charset="0"/>
              <a:buChar char="•"/>
              <a:defRPr/>
            </a:pPr>
            <a:endParaRPr lang="nl-NL" b="1" dirty="0"/>
          </a:p>
          <a:p>
            <a:pPr eaLnBrk="1" fontAlgn="auto" hangingPunct="1">
              <a:spcAft>
                <a:spcPts val="0"/>
              </a:spcAft>
              <a:buFont typeface="Arial" panose="020B0604020202020204" pitchFamily="34" charset="0"/>
              <a:buChar char="•"/>
              <a:defRPr/>
            </a:pPr>
            <a:r>
              <a:rPr lang="nl-NL" b="1" dirty="0" err="1"/>
              <a:t>bsm</a:t>
            </a:r>
            <a:endParaRPr lang="nl-NL" b="1" dirty="0"/>
          </a:p>
          <a:p>
            <a:pPr eaLnBrk="1" fontAlgn="auto" hangingPunct="1">
              <a:spcAft>
                <a:spcPts val="0"/>
              </a:spcAft>
              <a:buFont typeface="Arial" panose="020B0604020202020204" pitchFamily="34" charset="0"/>
              <a:buChar char="•"/>
              <a:defRPr/>
            </a:pPr>
            <a:r>
              <a:rPr lang="nl-NL" b="1" dirty="0"/>
              <a:t>in</a:t>
            </a:r>
          </a:p>
          <a:p>
            <a:pPr eaLnBrk="1" fontAlgn="auto" hangingPunct="1">
              <a:spcAft>
                <a:spcPts val="0"/>
              </a:spcAft>
              <a:buFont typeface="Arial" panose="020B0604020202020204" pitchFamily="34" charset="0"/>
              <a:buChar char="•"/>
              <a:defRPr/>
            </a:pPr>
            <a:r>
              <a:rPr lang="nl-NL" b="1" dirty="0" err="1"/>
              <a:t>kbv</a:t>
            </a:r>
            <a:endParaRPr lang="nl-NL" b="1" dirty="0"/>
          </a:p>
          <a:p>
            <a:pPr eaLnBrk="1" fontAlgn="auto" hangingPunct="1">
              <a:spcAft>
                <a:spcPts val="0"/>
              </a:spcAft>
              <a:buFont typeface="Arial" panose="020B0604020202020204" pitchFamily="34" charset="0"/>
              <a:buChar char="•"/>
              <a:defRPr/>
            </a:pPr>
            <a:r>
              <a:rPr lang="nl-NL" b="1" dirty="0"/>
              <a:t>mu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576" y="404664"/>
            <a:ext cx="8229600" cy="1143000"/>
          </a:xfrm>
        </p:spPr>
        <p:txBody>
          <a:bodyPr rtlCol="0">
            <a:normAutofit fontScale="90000"/>
          </a:bodyPr>
          <a:lstStyle/>
          <a:p>
            <a:pPr eaLnBrk="1" fontAlgn="auto" hangingPunct="1">
              <a:spcAft>
                <a:spcPts val="0"/>
              </a:spcAft>
              <a:defRPr/>
            </a:pPr>
            <a:r>
              <a:rPr lang="nl-NL" b="1" dirty="0"/>
              <a:t>keuze-examenvak</a:t>
            </a:r>
            <a:br>
              <a:rPr lang="nl-NL" b="1" dirty="0"/>
            </a:br>
            <a:r>
              <a:rPr lang="nl-NL" b="1" dirty="0">
                <a:solidFill>
                  <a:schemeClr val="accent1"/>
                </a:solidFill>
              </a:rPr>
              <a:t>natuur en gezondheid</a:t>
            </a:r>
          </a:p>
        </p:txBody>
      </p:sp>
      <p:sp>
        <p:nvSpPr>
          <p:cNvPr id="3" name="Tijdelijke aanduiding voor inhoud 2"/>
          <p:cNvSpPr>
            <a:spLocks noGrp="1"/>
          </p:cNvSpPr>
          <p:nvPr>
            <p:ph idx="1"/>
          </p:nvPr>
        </p:nvSpPr>
        <p:spPr>
          <a:xfrm>
            <a:off x="971600" y="2204864"/>
            <a:ext cx="7715200" cy="3987180"/>
          </a:xfrm>
          <a:extLst/>
        </p:spPr>
        <p:txBody>
          <a:bodyPr numCol="3" rtlCol="0">
            <a:normAutofit lnSpcReduction="10000"/>
          </a:bodyPr>
          <a:lstStyle/>
          <a:p>
            <a:pPr eaLnBrk="1" fontAlgn="auto" hangingPunct="1">
              <a:spcAft>
                <a:spcPts val="0"/>
              </a:spcAft>
              <a:buFont typeface="Wingdings" pitchFamily="2" charset="2"/>
              <a:buNone/>
              <a:defRPr/>
            </a:pPr>
            <a:r>
              <a:rPr lang="nl-NL" b="1" dirty="0"/>
              <a:t>kies 1 vak uit:</a:t>
            </a:r>
            <a:endParaRPr lang="nl-NL" sz="1200" b="1" dirty="0"/>
          </a:p>
          <a:p>
            <a:pPr eaLnBrk="1" fontAlgn="auto" hangingPunct="1">
              <a:spcAft>
                <a:spcPts val="0"/>
              </a:spcAft>
              <a:buFont typeface="Arial" panose="020B0604020202020204" pitchFamily="34" charset="0"/>
              <a:buChar char="•"/>
              <a:defRPr/>
            </a:pPr>
            <a:r>
              <a:rPr lang="nl-NL" b="1" dirty="0" err="1"/>
              <a:t>Sp</a:t>
            </a:r>
            <a:endParaRPr lang="nl-NL" b="1" dirty="0"/>
          </a:p>
          <a:p>
            <a:pPr eaLnBrk="1" fontAlgn="auto" hangingPunct="1">
              <a:spcAft>
                <a:spcPts val="0"/>
              </a:spcAft>
              <a:buFont typeface="Arial" panose="020B0604020202020204" pitchFamily="34" charset="0"/>
              <a:buChar char="•"/>
              <a:defRPr/>
            </a:pPr>
            <a:r>
              <a:rPr lang="en-US" b="1" dirty="0"/>
              <a:t>Du</a:t>
            </a:r>
            <a:endParaRPr lang="nl-NL" b="1" dirty="0"/>
          </a:p>
          <a:p>
            <a:pPr eaLnBrk="1" fontAlgn="auto" hangingPunct="1">
              <a:spcAft>
                <a:spcPts val="0"/>
              </a:spcAft>
              <a:buFont typeface="Arial" panose="020B0604020202020204" pitchFamily="34" charset="0"/>
              <a:buChar char="•"/>
              <a:defRPr/>
            </a:pPr>
            <a:r>
              <a:rPr lang="en-US" b="1" dirty="0"/>
              <a:t>Fa</a:t>
            </a:r>
            <a:endParaRPr lang="nl-NL" b="1" dirty="0"/>
          </a:p>
          <a:p>
            <a:pPr eaLnBrk="1" fontAlgn="auto" hangingPunct="1">
              <a:spcAft>
                <a:spcPts val="0"/>
              </a:spcAft>
              <a:buFont typeface="Arial" panose="020B0604020202020204" pitchFamily="34" charset="0"/>
              <a:buChar char="•"/>
              <a:defRPr/>
            </a:pPr>
            <a:r>
              <a:rPr lang="en-US" b="1" dirty="0"/>
              <a:t>fi</a:t>
            </a:r>
            <a:endParaRPr lang="nl-NL" b="1" dirty="0"/>
          </a:p>
          <a:p>
            <a:pPr marL="0" indent="0" eaLnBrk="1" fontAlgn="auto" hangingPunct="1">
              <a:spcAft>
                <a:spcPts val="0"/>
              </a:spcAft>
              <a:buFont typeface="Arial" charset="0"/>
              <a:buNone/>
              <a:defRPr/>
            </a:pPr>
            <a:endParaRPr lang="nl-NL" b="1" dirty="0"/>
          </a:p>
          <a:p>
            <a:pPr eaLnBrk="1" fontAlgn="auto" hangingPunct="1">
              <a:spcAft>
                <a:spcPts val="0"/>
              </a:spcAft>
              <a:buFont typeface="Arial" panose="020B0604020202020204" pitchFamily="34" charset="0"/>
              <a:buChar char="•"/>
              <a:defRPr/>
            </a:pPr>
            <a:endParaRPr lang="nl-NL" b="1" dirty="0"/>
          </a:p>
          <a:p>
            <a:pPr eaLnBrk="1" fontAlgn="auto" hangingPunct="1">
              <a:spcAft>
                <a:spcPts val="0"/>
              </a:spcAft>
              <a:buFont typeface="Arial" panose="020B0604020202020204" pitchFamily="34" charset="0"/>
              <a:buChar char="•"/>
              <a:defRPr/>
            </a:pPr>
            <a:endParaRPr lang="nl-NL" b="1" dirty="0"/>
          </a:p>
          <a:p>
            <a:pPr eaLnBrk="1" fontAlgn="auto" hangingPunct="1">
              <a:spcAft>
                <a:spcPts val="0"/>
              </a:spcAft>
              <a:buFont typeface="Arial" panose="020B0604020202020204" pitchFamily="34" charset="0"/>
              <a:buChar char="•"/>
              <a:defRPr/>
            </a:pPr>
            <a:r>
              <a:rPr lang="nl-NL" b="1" dirty="0"/>
              <a:t>ak</a:t>
            </a:r>
          </a:p>
          <a:p>
            <a:pPr eaLnBrk="1" fontAlgn="auto" hangingPunct="1">
              <a:spcAft>
                <a:spcPts val="0"/>
              </a:spcAft>
              <a:buFont typeface="Arial" panose="020B0604020202020204" pitchFamily="34" charset="0"/>
              <a:buChar char="•"/>
              <a:defRPr/>
            </a:pPr>
            <a:r>
              <a:rPr lang="en-US" b="1" dirty="0" err="1"/>
              <a:t>ec</a:t>
            </a:r>
            <a:endParaRPr lang="nl-NL" b="1" dirty="0"/>
          </a:p>
          <a:p>
            <a:pPr eaLnBrk="1" fontAlgn="auto" hangingPunct="1">
              <a:spcAft>
                <a:spcPts val="0"/>
              </a:spcAft>
              <a:buFont typeface="Arial" panose="020B0604020202020204" pitchFamily="34" charset="0"/>
              <a:buChar char="•"/>
              <a:defRPr/>
            </a:pPr>
            <a:r>
              <a:rPr lang="en-US" b="1" dirty="0"/>
              <a:t>be</a:t>
            </a:r>
            <a:endParaRPr lang="nl-NL" b="1" dirty="0"/>
          </a:p>
          <a:p>
            <a:pPr eaLnBrk="1" fontAlgn="auto" hangingPunct="1">
              <a:spcAft>
                <a:spcPts val="0"/>
              </a:spcAft>
              <a:buFont typeface="Arial" panose="020B0604020202020204" pitchFamily="34" charset="0"/>
              <a:buChar char="•"/>
              <a:defRPr/>
            </a:pPr>
            <a:r>
              <a:rPr lang="nl-NL" b="1" dirty="0" err="1"/>
              <a:t>wi-d</a:t>
            </a:r>
            <a:endParaRPr lang="nl-NL" b="1" dirty="0"/>
          </a:p>
          <a:p>
            <a:pPr eaLnBrk="1" fontAlgn="auto" hangingPunct="1">
              <a:spcAft>
                <a:spcPts val="0"/>
              </a:spcAft>
              <a:buFont typeface="Arial" panose="020B0604020202020204" pitchFamily="34" charset="0"/>
              <a:buChar char="•"/>
              <a:defRPr/>
            </a:pPr>
            <a:endParaRPr lang="nl-NL" b="1" dirty="0"/>
          </a:p>
          <a:p>
            <a:pPr eaLnBrk="1" fontAlgn="auto" hangingPunct="1">
              <a:spcAft>
                <a:spcPts val="0"/>
              </a:spcAft>
              <a:buFont typeface="Arial" panose="020B0604020202020204" pitchFamily="34" charset="0"/>
              <a:buChar char="•"/>
              <a:defRPr/>
            </a:pPr>
            <a:endParaRPr lang="nl-NL" b="1" dirty="0"/>
          </a:p>
          <a:p>
            <a:pPr eaLnBrk="1" fontAlgn="auto" hangingPunct="1">
              <a:spcAft>
                <a:spcPts val="0"/>
              </a:spcAft>
              <a:buFont typeface="Arial" panose="020B0604020202020204" pitchFamily="34" charset="0"/>
              <a:buChar char="•"/>
              <a:defRPr/>
            </a:pPr>
            <a:endParaRPr lang="nl-NL" b="1" dirty="0"/>
          </a:p>
          <a:p>
            <a:pPr eaLnBrk="1" fontAlgn="auto" hangingPunct="1">
              <a:spcAft>
                <a:spcPts val="0"/>
              </a:spcAft>
              <a:buFont typeface="Arial" panose="020B0604020202020204" pitchFamily="34" charset="0"/>
              <a:buChar char="•"/>
              <a:defRPr/>
            </a:pPr>
            <a:r>
              <a:rPr lang="nl-NL" b="1" dirty="0" err="1"/>
              <a:t>bsm</a:t>
            </a:r>
            <a:endParaRPr lang="nl-NL" b="1" dirty="0"/>
          </a:p>
          <a:p>
            <a:pPr eaLnBrk="1" fontAlgn="auto" hangingPunct="1">
              <a:spcAft>
                <a:spcPts val="0"/>
              </a:spcAft>
              <a:buFont typeface="Arial" panose="020B0604020202020204" pitchFamily="34" charset="0"/>
              <a:buChar char="•"/>
              <a:defRPr/>
            </a:pPr>
            <a:r>
              <a:rPr lang="nl-NL" b="1" dirty="0"/>
              <a:t>in</a:t>
            </a:r>
          </a:p>
          <a:p>
            <a:pPr eaLnBrk="1" fontAlgn="auto" hangingPunct="1">
              <a:spcAft>
                <a:spcPts val="0"/>
              </a:spcAft>
              <a:buFont typeface="Arial" panose="020B0604020202020204" pitchFamily="34" charset="0"/>
              <a:buChar char="•"/>
              <a:defRPr/>
            </a:pPr>
            <a:r>
              <a:rPr lang="nl-NL" b="1" dirty="0" err="1"/>
              <a:t>kbv</a:t>
            </a:r>
            <a:endParaRPr lang="nl-NL" b="1" dirty="0"/>
          </a:p>
          <a:p>
            <a:pPr eaLnBrk="1" fontAlgn="auto" hangingPunct="1">
              <a:spcAft>
                <a:spcPts val="0"/>
              </a:spcAft>
              <a:buFont typeface="Arial" panose="020B0604020202020204" pitchFamily="34" charset="0"/>
              <a:buChar char="•"/>
              <a:defRPr/>
            </a:pPr>
            <a:r>
              <a:rPr lang="nl-NL" b="1" dirty="0"/>
              <a:t>mu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6592" y="457200"/>
            <a:ext cx="8229600" cy="1143000"/>
          </a:xfrm>
        </p:spPr>
        <p:txBody>
          <a:bodyPr rtlCol="0">
            <a:normAutofit fontScale="90000"/>
          </a:bodyPr>
          <a:lstStyle/>
          <a:p>
            <a:pPr eaLnBrk="1" fontAlgn="auto" hangingPunct="1">
              <a:spcAft>
                <a:spcPts val="0"/>
              </a:spcAft>
              <a:defRPr/>
            </a:pPr>
            <a:r>
              <a:rPr lang="nl-NL" b="1" dirty="0"/>
              <a:t>keuze-examenvak</a:t>
            </a:r>
            <a:br>
              <a:rPr lang="nl-NL" b="1" dirty="0"/>
            </a:br>
            <a:r>
              <a:rPr lang="nl-NL" b="1" dirty="0">
                <a:solidFill>
                  <a:schemeClr val="accent1"/>
                </a:solidFill>
              </a:rPr>
              <a:t>economie en maatschappij</a:t>
            </a:r>
          </a:p>
        </p:txBody>
      </p:sp>
      <p:sp>
        <p:nvSpPr>
          <p:cNvPr id="3" name="Tijdelijke aanduiding voor inhoud 2"/>
          <p:cNvSpPr>
            <a:spLocks noGrp="1"/>
          </p:cNvSpPr>
          <p:nvPr>
            <p:ph idx="1"/>
          </p:nvPr>
        </p:nvSpPr>
        <p:spPr>
          <a:xfrm>
            <a:off x="971600" y="1600200"/>
            <a:ext cx="7919988" cy="4525963"/>
          </a:xfrm>
          <a:extLst/>
        </p:spPr>
        <p:txBody>
          <a:bodyPr numCol="3" rtlCol="0">
            <a:normAutofit/>
          </a:bodyPr>
          <a:lstStyle/>
          <a:p>
            <a:pPr eaLnBrk="1" fontAlgn="auto" hangingPunct="1">
              <a:spcAft>
                <a:spcPts val="0"/>
              </a:spcAft>
              <a:buFont typeface="Wingdings" pitchFamily="2" charset="2"/>
              <a:buNone/>
              <a:defRPr/>
            </a:pPr>
            <a:endParaRPr lang="nl-NL" dirty="0"/>
          </a:p>
          <a:p>
            <a:pPr eaLnBrk="1" fontAlgn="auto" hangingPunct="1">
              <a:spcAft>
                <a:spcPts val="0"/>
              </a:spcAft>
              <a:buFont typeface="Wingdings" pitchFamily="2" charset="2"/>
              <a:buNone/>
              <a:defRPr/>
            </a:pPr>
            <a:r>
              <a:rPr lang="nl-NL" b="1" dirty="0"/>
              <a:t>kies 1 vak uit:</a:t>
            </a:r>
          </a:p>
          <a:p>
            <a:pPr eaLnBrk="1" fontAlgn="auto" hangingPunct="1">
              <a:spcAft>
                <a:spcPts val="0"/>
              </a:spcAft>
              <a:defRPr/>
            </a:pPr>
            <a:r>
              <a:rPr lang="en-US" b="1" dirty="0" err="1"/>
              <a:t>Sp</a:t>
            </a:r>
            <a:endParaRPr lang="nl-NL" b="1" dirty="0"/>
          </a:p>
          <a:p>
            <a:pPr eaLnBrk="1" fontAlgn="auto" hangingPunct="1">
              <a:spcAft>
                <a:spcPts val="0"/>
              </a:spcAft>
              <a:defRPr/>
            </a:pPr>
            <a:r>
              <a:rPr lang="nl-NL" b="1" dirty="0"/>
              <a:t>Du </a:t>
            </a:r>
          </a:p>
          <a:p>
            <a:pPr eaLnBrk="1" fontAlgn="auto" hangingPunct="1">
              <a:spcAft>
                <a:spcPts val="0"/>
              </a:spcAft>
              <a:defRPr/>
            </a:pPr>
            <a:r>
              <a:rPr lang="nl-NL" b="1" dirty="0"/>
              <a:t>Fa </a:t>
            </a:r>
          </a:p>
          <a:p>
            <a:pPr eaLnBrk="1" fontAlgn="auto" hangingPunct="1">
              <a:spcAft>
                <a:spcPts val="0"/>
              </a:spcAft>
              <a:defRPr/>
            </a:pPr>
            <a:r>
              <a:rPr lang="en-US" b="1" dirty="0"/>
              <a:t>fi</a:t>
            </a:r>
            <a:endParaRPr lang="nl-NL" b="1" dirty="0"/>
          </a:p>
          <a:p>
            <a:pPr eaLnBrk="1" fontAlgn="auto" hangingPunct="1">
              <a:spcAft>
                <a:spcPts val="0"/>
              </a:spcAft>
              <a:defRPr/>
            </a:pPr>
            <a:endParaRPr lang="nl-NL" b="1" dirty="0"/>
          </a:p>
          <a:p>
            <a:pPr eaLnBrk="1" fontAlgn="auto" hangingPunct="1">
              <a:spcAft>
                <a:spcPts val="0"/>
              </a:spcAft>
              <a:defRPr/>
            </a:pPr>
            <a:endParaRPr lang="nl-NL" b="1" dirty="0"/>
          </a:p>
          <a:p>
            <a:pPr eaLnBrk="1" fontAlgn="auto" hangingPunct="1">
              <a:spcAft>
                <a:spcPts val="0"/>
              </a:spcAft>
              <a:defRPr/>
            </a:pPr>
            <a:endParaRPr lang="nl-NL" b="1" dirty="0"/>
          </a:p>
          <a:p>
            <a:pPr eaLnBrk="1" fontAlgn="auto" hangingPunct="1">
              <a:spcAft>
                <a:spcPts val="0"/>
              </a:spcAft>
              <a:defRPr/>
            </a:pPr>
            <a:r>
              <a:rPr lang="nl-NL" b="1" dirty="0"/>
              <a:t>ak</a:t>
            </a:r>
          </a:p>
          <a:p>
            <a:pPr eaLnBrk="1" fontAlgn="auto" hangingPunct="1">
              <a:spcAft>
                <a:spcPts val="0"/>
              </a:spcAft>
              <a:defRPr/>
            </a:pPr>
            <a:r>
              <a:rPr lang="en-US" b="1" dirty="0"/>
              <a:t>be</a:t>
            </a:r>
            <a:endParaRPr lang="nl-NL" b="1" dirty="0"/>
          </a:p>
          <a:p>
            <a:pPr eaLnBrk="1" fontAlgn="auto" hangingPunct="1">
              <a:spcAft>
                <a:spcPts val="0"/>
              </a:spcAft>
              <a:defRPr/>
            </a:pPr>
            <a:r>
              <a:rPr lang="nl-NL" b="1" dirty="0"/>
              <a:t>in</a:t>
            </a:r>
          </a:p>
          <a:p>
            <a:pPr eaLnBrk="1" fontAlgn="auto" hangingPunct="1">
              <a:spcAft>
                <a:spcPts val="0"/>
              </a:spcAft>
              <a:defRPr/>
            </a:pPr>
            <a:r>
              <a:rPr lang="nl-NL" b="1" dirty="0" err="1"/>
              <a:t>wi-d</a:t>
            </a:r>
            <a:endParaRPr lang="nl-NL" b="1" dirty="0"/>
          </a:p>
          <a:p>
            <a:pPr eaLnBrk="1" fontAlgn="auto" hangingPunct="1">
              <a:spcAft>
                <a:spcPts val="0"/>
              </a:spcAft>
              <a:defRPr/>
            </a:pPr>
            <a:endParaRPr lang="nl-NL" b="1" dirty="0"/>
          </a:p>
          <a:p>
            <a:pPr eaLnBrk="1" fontAlgn="auto" hangingPunct="1">
              <a:spcAft>
                <a:spcPts val="0"/>
              </a:spcAft>
              <a:defRPr/>
            </a:pPr>
            <a:endParaRPr lang="nl-NL" b="1" dirty="0"/>
          </a:p>
          <a:p>
            <a:pPr eaLnBrk="1" fontAlgn="auto" hangingPunct="1">
              <a:spcAft>
                <a:spcPts val="0"/>
              </a:spcAft>
              <a:defRPr/>
            </a:pPr>
            <a:endParaRPr lang="nl-NL" b="1" dirty="0"/>
          </a:p>
          <a:p>
            <a:pPr eaLnBrk="1" fontAlgn="auto" hangingPunct="1">
              <a:spcAft>
                <a:spcPts val="0"/>
              </a:spcAft>
              <a:defRPr/>
            </a:pPr>
            <a:r>
              <a:rPr lang="nl-NL" b="1" dirty="0" err="1"/>
              <a:t>bsm</a:t>
            </a:r>
            <a:endParaRPr lang="nl-NL" b="1" dirty="0"/>
          </a:p>
          <a:p>
            <a:pPr eaLnBrk="1" fontAlgn="auto" hangingPunct="1">
              <a:spcAft>
                <a:spcPts val="0"/>
              </a:spcAft>
              <a:defRPr/>
            </a:pPr>
            <a:r>
              <a:rPr lang="nl-NL" b="1" dirty="0" err="1"/>
              <a:t>kbv</a:t>
            </a:r>
            <a:endParaRPr lang="nl-NL" b="1" dirty="0"/>
          </a:p>
          <a:p>
            <a:pPr eaLnBrk="1" fontAlgn="auto" hangingPunct="1">
              <a:spcAft>
                <a:spcPts val="0"/>
              </a:spcAft>
              <a:defRPr/>
            </a:pPr>
            <a:r>
              <a:rPr lang="nl-NL" b="1" dirty="0"/>
              <a:t>mu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37000" t="-1000" b="-2000"/>
          </a:stretch>
        </a:blip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251520" y="980728"/>
            <a:ext cx="6624735" cy="781050"/>
          </a:xfrm>
        </p:spPr>
        <p:txBody>
          <a:bodyPr rtlCol="0">
            <a:normAutofit fontScale="90000"/>
          </a:bodyPr>
          <a:lstStyle/>
          <a:p>
            <a:pPr eaLnBrk="1" fontAlgn="auto" hangingPunct="1">
              <a:spcAft>
                <a:spcPts val="0"/>
              </a:spcAft>
              <a:defRPr/>
            </a:pPr>
            <a:r>
              <a:rPr lang="nl-NL" sz="4000" b="1" dirty="0"/>
              <a:t>PROFIELKEUZE</a:t>
            </a:r>
            <a:br>
              <a:rPr lang="nl-NL" sz="4000" b="1" dirty="0"/>
            </a:br>
            <a:r>
              <a:rPr lang="nl-NL" sz="4000" b="1" dirty="0"/>
              <a:t>BOVENBOUW HAVO</a:t>
            </a:r>
            <a:br>
              <a:rPr lang="nl-NL" sz="4000" b="1" dirty="0"/>
            </a:br>
            <a:endParaRPr lang="nl-NL" sz="4000" b="1" dirty="0"/>
          </a:p>
        </p:txBody>
      </p:sp>
      <p:sp>
        <p:nvSpPr>
          <p:cNvPr id="14339" name="Rectangle 5"/>
          <p:cNvSpPr>
            <a:spLocks noGrp="1" noChangeArrowheads="1"/>
          </p:cNvSpPr>
          <p:nvPr>
            <p:ph type="subTitle" idx="1"/>
          </p:nvPr>
        </p:nvSpPr>
        <p:spPr>
          <a:xfrm>
            <a:off x="-108520" y="2602048"/>
            <a:ext cx="8247063" cy="3960813"/>
          </a:xfrm>
        </p:spPr>
        <p:txBody>
          <a:bodyPr/>
          <a:lstStyle/>
          <a:p>
            <a:pPr eaLnBrk="1" hangingPunct="1"/>
            <a:r>
              <a:rPr lang="nl-NL" altLang="nl-NL" sz="4000" b="1" dirty="0">
                <a:solidFill>
                  <a:schemeClr val="tx1"/>
                </a:solidFill>
              </a:rPr>
              <a:t>voor leerlingen van TL4 en H3 </a:t>
            </a:r>
          </a:p>
          <a:p>
            <a:pPr eaLnBrk="1" hangingPunct="1"/>
            <a:r>
              <a:rPr lang="nl-NL" altLang="nl-NL" sz="4000" b="1" dirty="0">
                <a:solidFill>
                  <a:schemeClr val="tx1"/>
                </a:solidFill>
              </a:rPr>
              <a:t>uit Assen (Salland) en Beilen</a:t>
            </a:r>
          </a:p>
          <a:p>
            <a:pPr eaLnBrk="1" hangingPunct="1"/>
            <a:endParaRPr lang="nl-NL" altLang="nl-NL" sz="2800" b="1" dirty="0">
              <a:solidFill>
                <a:schemeClr val="tx1"/>
              </a:solidFill>
            </a:endParaRPr>
          </a:p>
          <a:p>
            <a:pPr eaLnBrk="1" hangingPunct="1"/>
            <a:r>
              <a:rPr lang="nl-NL" altLang="nl-NL" b="1" dirty="0">
                <a:solidFill>
                  <a:schemeClr val="tx1"/>
                </a:solidFill>
              </a:rPr>
              <a:t>voor ouders, verzorgers </a:t>
            </a:r>
          </a:p>
          <a:p>
            <a:pPr eaLnBrk="1" hangingPunct="1"/>
            <a:r>
              <a:rPr lang="nl-NL" altLang="nl-NL" b="1" dirty="0">
                <a:solidFill>
                  <a:schemeClr val="tx1"/>
                </a:solidFill>
              </a:rPr>
              <a:t>en verdere belangstellenden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6552" y="442209"/>
            <a:ext cx="8229600" cy="1143000"/>
          </a:xfrm>
        </p:spPr>
        <p:txBody>
          <a:bodyPr rtlCol="0">
            <a:normAutofit fontScale="90000"/>
          </a:bodyPr>
          <a:lstStyle/>
          <a:p>
            <a:pPr eaLnBrk="1" fontAlgn="auto" hangingPunct="1">
              <a:spcAft>
                <a:spcPts val="0"/>
              </a:spcAft>
              <a:defRPr/>
            </a:pPr>
            <a:r>
              <a:rPr lang="nl-NL" b="1" dirty="0"/>
              <a:t>keuze-examenvak</a:t>
            </a:r>
            <a:br>
              <a:rPr lang="nl-NL" b="1" dirty="0"/>
            </a:br>
            <a:r>
              <a:rPr lang="nl-NL" b="1" dirty="0">
                <a:solidFill>
                  <a:schemeClr val="accent1"/>
                </a:solidFill>
              </a:rPr>
              <a:t>cultuur en maatschappij</a:t>
            </a:r>
          </a:p>
        </p:txBody>
      </p:sp>
      <p:sp>
        <p:nvSpPr>
          <p:cNvPr id="3" name="Tijdelijke aanduiding voor inhoud 2"/>
          <p:cNvSpPr>
            <a:spLocks noGrp="1"/>
          </p:cNvSpPr>
          <p:nvPr>
            <p:ph idx="1"/>
          </p:nvPr>
        </p:nvSpPr>
        <p:spPr>
          <a:xfrm>
            <a:off x="971600" y="1600200"/>
            <a:ext cx="7715200" cy="4525963"/>
          </a:xfrm>
          <a:extLst/>
        </p:spPr>
        <p:txBody>
          <a:bodyPr numCol="3" rtlCol="0">
            <a:normAutofit/>
          </a:bodyPr>
          <a:lstStyle/>
          <a:p>
            <a:pPr eaLnBrk="1" fontAlgn="auto" hangingPunct="1">
              <a:spcAft>
                <a:spcPts val="0"/>
              </a:spcAft>
              <a:buFont typeface="Wingdings" pitchFamily="2" charset="2"/>
              <a:buNone/>
              <a:defRPr/>
            </a:pPr>
            <a:endParaRPr lang="nl-NL" dirty="0"/>
          </a:p>
          <a:p>
            <a:pPr eaLnBrk="1" fontAlgn="auto" hangingPunct="1">
              <a:spcAft>
                <a:spcPts val="0"/>
              </a:spcAft>
              <a:buFont typeface="Wingdings" pitchFamily="2" charset="2"/>
              <a:buNone/>
              <a:defRPr/>
            </a:pPr>
            <a:r>
              <a:rPr lang="nl-NL" b="1" dirty="0"/>
              <a:t>kies 1 vak uit:</a:t>
            </a:r>
          </a:p>
          <a:p>
            <a:pPr eaLnBrk="1" fontAlgn="auto" hangingPunct="1">
              <a:spcAft>
                <a:spcPts val="0"/>
              </a:spcAft>
              <a:defRPr/>
            </a:pPr>
            <a:r>
              <a:rPr lang="en-US" b="1" dirty="0" err="1"/>
              <a:t>Sp</a:t>
            </a:r>
            <a:endParaRPr lang="nl-NL" b="1" dirty="0"/>
          </a:p>
          <a:p>
            <a:pPr eaLnBrk="1" fontAlgn="auto" hangingPunct="1">
              <a:spcAft>
                <a:spcPts val="0"/>
              </a:spcAft>
              <a:defRPr/>
            </a:pPr>
            <a:r>
              <a:rPr lang="en-US" b="1" dirty="0"/>
              <a:t>Du</a:t>
            </a:r>
            <a:endParaRPr lang="nl-NL" b="1" dirty="0"/>
          </a:p>
          <a:p>
            <a:pPr eaLnBrk="1" fontAlgn="auto" hangingPunct="1">
              <a:spcAft>
                <a:spcPts val="0"/>
              </a:spcAft>
              <a:defRPr/>
            </a:pPr>
            <a:r>
              <a:rPr lang="en-US" b="1" dirty="0"/>
              <a:t>Fa</a:t>
            </a:r>
            <a:endParaRPr lang="nl-NL" b="1" dirty="0"/>
          </a:p>
          <a:p>
            <a:pPr eaLnBrk="1" fontAlgn="auto" hangingPunct="1">
              <a:spcAft>
                <a:spcPts val="0"/>
              </a:spcAft>
              <a:defRPr/>
            </a:pPr>
            <a:r>
              <a:rPr lang="nl-NL" b="1" dirty="0" err="1"/>
              <a:t>fi</a:t>
            </a:r>
            <a:endParaRPr lang="nl-NL" b="1" dirty="0"/>
          </a:p>
          <a:p>
            <a:pPr eaLnBrk="1" fontAlgn="auto" hangingPunct="1">
              <a:spcAft>
                <a:spcPts val="0"/>
              </a:spcAft>
              <a:defRPr/>
            </a:pPr>
            <a:endParaRPr lang="nl-NL" b="1" dirty="0"/>
          </a:p>
          <a:p>
            <a:pPr eaLnBrk="1" fontAlgn="auto" hangingPunct="1">
              <a:spcAft>
                <a:spcPts val="0"/>
              </a:spcAft>
              <a:defRPr/>
            </a:pPr>
            <a:endParaRPr lang="nl-NL" b="1" dirty="0"/>
          </a:p>
          <a:p>
            <a:pPr eaLnBrk="1" fontAlgn="auto" hangingPunct="1">
              <a:spcAft>
                <a:spcPts val="0"/>
              </a:spcAft>
              <a:defRPr/>
            </a:pPr>
            <a:endParaRPr lang="nl-NL" b="1" dirty="0"/>
          </a:p>
          <a:p>
            <a:pPr eaLnBrk="1" fontAlgn="auto" hangingPunct="1">
              <a:spcAft>
                <a:spcPts val="0"/>
              </a:spcAft>
              <a:defRPr/>
            </a:pPr>
            <a:r>
              <a:rPr lang="nl-NL" b="1" dirty="0"/>
              <a:t>ak</a:t>
            </a:r>
          </a:p>
          <a:p>
            <a:pPr eaLnBrk="1" fontAlgn="auto" hangingPunct="1">
              <a:spcAft>
                <a:spcPts val="0"/>
              </a:spcAft>
              <a:defRPr/>
            </a:pPr>
            <a:r>
              <a:rPr lang="en-US" b="1" dirty="0" err="1"/>
              <a:t>ec</a:t>
            </a:r>
            <a:endParaRPr lang="nl-NL" b="1" dirty="0"/>
          </a:p>
          <a:p>
            <a:pPr eaLnBrk="1" fontAlgn="auto" hangingPunct="1">
              <a:spcAft>
                <a:spcPts val="0"/>
              </a:spcAft>
              <a:defRPr/>
            </a:pPr>
            <a:r>
              <a:rPr lang="en-US" b="1" dirty="0"/>
              <a:t>be</a:t>
            </a:r>
            <a:endParaRPr lang="nl-NL" b="1" dirty="0"/>
          </a:p>
          <a:p>
            <a:pPr eaLnBrk="1" fontAlgn="auto" hangingPunct="1">
              <a:spcAft>
                <a:spcPts val="0"/>
              </a:spcAft>
              <a:defRPr/>
            </a:pPr>
            <a:r>
              <a:rPr lang="nl-NL" b="1" dirty="0" err="1"/>
              <a:t>wi</a:t>
            </a:r>
            <a:r>
              <a:rPr lang="nl-NL" b="1" dirty="0"/>
              <a:t>-a</a:t>
            </a:r>
          </a:p>
          <a:p>
            <a:pPr eaLnBrk="1" fontAlgn="auto" hangingPunct="1">
              <a:spcAft>
                <a:spcPts val="0"/>
              </a:spcAft>
              <a:defRPr/>
            </a:pPr>
            <a:endParaRPr lang="nl-NL" b="1" dirty="0"/>
          </a:p>
          <a:p>
            <a:pPr eaLnBrk="1" fontAlgn="auto" hangingPunct="1">
              <a:spcAft>
                <a:spcPts val="0"/>
              </a:spcAft>
              <a:defRPr/>
            </a:pPr>
            <a:endParaRPr lang="nl-NL" b="1" dirty="0"/>
          </a:p>
          <a:p>
            <a:pPr eaLnBrk="1" fontAlgn="auto" hangingPunct="1">
              <a:spcAft>
                <a:spcPts val="0"/>
              </a:spcAft>
              <a:defRPr/>
            </a:pPr>
            <a:endParaRPr lang="nl-NL" b="1" dirty="0"/>
          </a:p>
          <a:p>
            <a:pPr eaLnBrk="1" fontAlgn="auto" hangingPunct="1">
              <a:spcAft>
                <a:spcPts val="0"/>
              </a:spcAft>
              <a:defRPr/>
            </a:pPr>
            <a:r>
              <a:rPr lang="nl-NL" b="1" dirty="0" err="1"/>
              <a:t>bsm</a:t>
            </a:r>
            <a:endParaRPr lang="nl-NL" b="1" dirty="0"/>
          </a:p>
          <a:p>
            <a:pPr eaLnBrk="1" fontAlgn="auto" hangingPunct="1">
              <a:spcAft>
                <a:spcPts val="0"/>
              </a:spcAft>
              <a:defRPr/>
            </a:pPr>
            <a:r>
              <a:rPr lang="nl-NL" b="1" dirty="0" err="1"/>
              <a:t>kbv</a:t>
            </a:r>
            <a:endParaRPr lang="nl-NL" b="1" dirty="0"/>
          </a:p>
          <a:p>
            <a:pPr eaLnBrk="1" fontAlgn="auto" hangingPunct="1">
              <a:spcAft>
                <a:spcPts val="0"/>
              </a:spcAft>
              <a:defRPr/>
            </a:pPr>
            <a:r>
              <a:rPr lang="nl-NL" b="1" dirty="0"/>
              <a:t>mu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3568" y="687060"/>
            <a:ext cx="3689350" cy="795338"/>
          </a:xfrm>
        </p:spPr>
        <p:txBody>
          <a:bodyPr/>
          <a:lstStyle/>
          <a:p>
            <a:pPr eaLnBrk="1" hangingPunct="1"/>
            <a:r>
              <a:rPr lang="en-US" altLang="nl-NL" sz="4800" b="1" dirty="0"/>
              <a:t>Let op:</a:t>
            </a:r>
            <a:endParaRPr lang="nl-NL" altLang="nl-NL" sz="4800" b="1" dirty="0"/>
          </a:p>
        </p:txBody>
      </p:sp>
      <p:sp>
        <p:nvSpPr>
          <p:cNvPr id="46083" name="Rectangle 3"/>
          <p:cNvSpPr>
            <a:spLocks noGrp="1" noChangeArrowheads="1"/>
          </p:cNvSpPr>
          <p:nvPr>
            <p:ph idx="1"/>
          </p:nvPr>
        </p:nvSpPr>
        <p:spPr>
          <a:xfrm>
            <a:off x="1116013" y="2387748"/>
            <a:ext cx="6985000" cy="4065588"/>
          </a:xfrm>
        </p:spPr>
        <p:txBody>
          <a:bodyPr/>
          <a:lstStyle/>
          <a:p>
            <a:pPr eaLnBrk="1" hangingPunct="1">
              <a:buFontTx/>
              <a:buChar char="•"/>
            </a:pPr>
            <a:r>
              <a:rPr lang="en-US" altLang="nl-NL" b="1" dirty="0" err="1">
                <a:solidFill>
                  <a:schemeClr val="accent1"/>
                </a:solidFill>
              </a:rPr>
              <a:t>wi</a:t>
            </a:r>
            <a:r>
              <a:rPr lang="en-US" altLang="nl-NL" b="1" dirty="0">
                <a:solidFill>
                  <a:schemeClr val="accent1"/>
                </a:solidFill>
              </a:rPr>
              <a:t>-d</a:t>
            </a:r>
            <a:r>
              <a:rPr lang="en-US" altLang="nl-NL" b="1" dirty="0"/>
              <a:t> </a:t>
            </a:r>
            <a:r>
              <a:rPr lang="en-US" altLang="nl-NL" b="1" dirty="0" err="1"/>
              <a:t>kan</a:t>
            </a:r>
            <a:r>
              <a:rPr lang="en-US" altLang="nl-NL" b="1" dirty="0"/>
              <a:t> </a:t>
            </a:r>
            <a:r>
              <a:rPr lang="en-US" altLang="nl-NL" b="1" dirty="0" err="1"/>
              <a:t>alleen</a:t>
            </a:r>
            <a:r>
              <a:rPr lang="en-US" altLang="nl-NL" b="1" dirty="0"/>
              <a:t> </a:t>
            </a:r>
            <a:r>
              <a:rPr lang="en-US" altLang="nl-NL" b="1" dirty="0" err="1"/>
              <a:t>gekozen</a:t>
            </a:r>
            <a:r>
              <a:rPr lang="en-US" altLang="nl-NL" b="1" dirty="0"/>
              <a:t> </a:t>
            </a:r>
            <a:r>
              <a:rPr lang="en-US" altLang="nl-NL" b="1" dirty="0" err="1"/>
              <a:t>worden</a:t>
            </a:r>
            <a:r>
              <a:rPr lang="en-US" altLang="nl-NL" b="1" dirty="0"/>
              <a:t> in </a:t>
            </a:r>
            <a:r>
              <a:rPr lang="en-US" altLang="nl-NL" b="1" dirty="0" err="1"/>
              <a:t>combinatie</a:t>
            </a:r>
            <a:r>
              <a:rPr lang="en-US" altLang="nl-NL" b="1" dirty="0"/>
              <a:t> met </a:t>
            </a:r>
            <a:r>
              <a:rPr lang="en-US" altLang="nl-NL" b="1" dirty="0" err="1">
                <a:solidFill>
                  <a:schemeClr val="accent1"/>
                </a:solidFill>
              </a:rPr>
              <a:t>wi</a:t>
            </a:r>
            <a:r>
              <a:rPr lang="en-US" altLang="nl-NL" b="1" dirty="0">
                <a:solidFill>
                  <a:schemeClr val="accent1"/>
                </a:solidFill>
              </a:rPr>
              <a:t>-b</a:t>
            </a:r>
            <a:r>
              <a:rPr lang="en-US" altLang="nl-NL" b="1" dirty="0"/>
              <a:t>.</a:t>
            </a:r>
          </a:p>
          <a:p>
            <a:pPr eaLnBrk="1" hangingPunct="1">
              <a:buFontTx/>
              <a:buChar char="•"/>
            </a:pPr>
            <a:endParaRPr lang="en-US" altLang="nl-NL" b="1" dirty="0"/>
          </a:p>
          <a:p>
            <a:pPr eaLnBrk="1" hangingPunct="1">
              <a:buFontTx/>
              <a:buChar char="•"/>
            </a:pPr>
            <a:r>
              <a:rPr lang="en-US" altLang="nl-NL" b="1" dirty="0" err="1"/>
              <a:t>Kies</a:t>
            </a:r>
            <a:r>
              <a:rPr lang="en-US" altLang="nl-NL" b="1" dirty="0"/>
              <a:t> je in het </a:t>
            </a:r>
            <a:r>
              <a:rPr lang="en-US" altLang="nl-NL" b="1" dirty="0" err="1"/>
              <a:t>profielkeuzedeel</a:t>
            </a:r>
            <a:r>
              <a:rPr lang="en-US" altLang="nl-NL" b="1" dirty="0"/>
              <a:t> </a:t>
            </a:r>
            <a:r>
              <a:rPr lang="en-US" altLang="nl-NL" b="1" dirty="0" err="1"/>
              <a:t>voor</a:t>
            </a:r>
            <a:r>
              <a:rPr lang="en-US" altLang="nl-NL" b="1" dirty="0"/>
              <a:t> </a:t>
            </a:r>
            <a:r>
              <a:rPr lang="en-US" altLang="nl-NL" b="1" dirty="0" err="1"/>
              <a:t>een</a:t>
            </a:r>
            <a:r>
              <a:rPr lang="en-US" altLang="nl-NL" b="1" dirty="0"/>
              <a:t> </a:t>
            </a:r>
            <a:r>
              <a:rPr lang="en-US" altLang="nl-NL" b="1" dirty="0" err="1">
                <a:solidFill>
                  <a:schemeClr val="accent1"/>
                </a:solidFill>
              </a:rPr>
              <a:t>kbv</a:t>
            </a:r>
            <a:r>
              <a:rPr lang="en-US" altLang="nl-NL" b="1" dirty="0">
                <a:solidFill>
                  <a:schemeClr val="accent1"/>
                </a:solidFill>
              </a:rPr>
              <a:t> of </a:t>
            </a:r>
            <a:r>
              <a:rPr lang="en-US" altLang="nl-NL" b="1" dirty="0" err="1">
                <a:solidFill>
                  <a:schemeClr val="accent1"/>
                </a:solidFill>
              </a:rPr>
              <a:t>muziek</a:t>
            </a:r>
            <a:r>
              <a:rPr lang="en-US" altLang="nl-NL" b="1" dirty="0"/>
              <a:t>, </a:t>
            </a:r>
            <a:r>
              <a:rPr lang="en-US" altLang="nl-NL" b="1" dirty="0" err="1"/>
              <a:t>dan</a:t>
            </a:r>
            <a:r>
              <a:rPr lang="en-US" altLang="nl-NL" b="1" dirty="0"/>
              <a:t> kun je in het </a:t>
            </a:r>
            <a:r>
              <a:rPr lang="en-US" altLang="nl-NL" b="1" dirty="0" err="1"/>
              <a:t>vrije</a:t>
            </a:r>
            <a:r>
              <a:rPr lang="en-US" altLang="nl-NL" b="1" dirty="0"/>
              <a:t> </a:t>
            </a:r>
            <a:r>
              <a:rPr lang="en-US" altLang="nl-NL" b="1" dirty="0" err="1"/>
              <a:t>deel</a:t>
            </a:r>
            <a:r>
              <a:rPr lang="en-US" altLang="nl-NL" b="1" dirty="0"/>
              <a:t> </a:t>
            </a:r>
            <a:r>
              <a:rPr lang="en-US" altLang="nl-NL" b="1" dirty="0" err="1"/>
              <a:t>niet</a:t>
            </a:r>
            <a:r>
              <a:rPr lang="en-US" altLang="nl-NL" b="1" dirty="0"/>
              <a:t> de </a:t>
            </a:r>
            <a:r>
              <a:rPr lang="en-US" altLang="nl-NL" b="1" dirty="0" err="1"/>
              <a:t>ander</a:t>
            </a:r>
            <a:r>
              <a:rPr lang="en-US" altLang="nl-NL" b="1" dirty="0"/>
              <a:t> </a:t>
            </a:r>
            <a:r>
              <a:rPr lang="en-US" altLang="nl-NL" b="1" dirty="0" err="1"/>
              <a:t>erbij</a:t>
            </a:r>
            <a:r>
              <a:rPr lang="en-US" altLang="nl-NL" b="1" dirty="0"/>
              <a:t> </a:t>
            </a:r>
            <a:r>
              <a:rPr lang="en-US" altLang="nl-NL" b="1" dirty="0" err="1"/>
              <a:t>kiezen</a:t>
            </a:r>
            <a:r>
              <a:rPr lang="en-US" altLang="nl-NL" b="1" dirty="0"/>
              <a:t>.</a:t>
            </a:r>
            <a:endParaRPr lang="nl-NL" altLang="nl-NL" b="1" dirty="0"/>
          </a:p>
          <a:p>
            <a:pPr eaLnBrk="1" hangingPunct="1">
              <a:buFontTx/>
              <a:buChar char="•"/>
            </a:pPr>
            <a:endParaRPr lang="nl-NL" altLang="nl-NL"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a:xfrm>
            <a:off x="467544" y="770947"/>
            <a:ext cx="5040313" cy="963612"/>
          </a:xfrm>
        </p:spPr>
        <p:txBody>
          <a:bodyPr/>
          <a:lstStyle/>
          <a:p>
            <a:pPr eaLnBrk="1" hangingPunct="1"/>
            <a:r>
              <a:rPr lang="en-US" altLang="nl-NL" b="1" dirty="0"/>
              <a:t>Ook </a:t>
            </a:r>
            <a:r>
              <a:rPr lang="en-US" altLang="nl-NL" b="1" dirty="0" err="1"/>
              <a:t>belangrijk</a:t>
            </a:r>
            <a:r>
              <a:rPr lang="en-US" altLang="nl-NL" b="1" dirty="0"/>
              <a:t>:</a:t>
            </a:r>
            <a:endParaRPr lang="nl-NL" altLang="nl-NL" b="1" dirty="0"/>
          </a:p>
        </p:txBody>
      </p:sp>
      <p:sp>
        <p:nvSpPr>
          <p:cNvPr id="47107" name="Tijdelijke aanduiding voor inhoud 2"/>
          <p:cNvSpPr>
            <a:spLocks noGrp="1"/>
          </p:cNvSpPr>
          <p:nvPr>
            <p:ph idx="1"/>
          </p:nvPr>
        </p:nvSpPr>
        <p:spPr>
          <a:xfrm>
            <a:off x="467544" y="2348880"/>
            <a:ext cx="6911975" cy="4065588"/>
          </a:xfrm>
        </p:spPr>
        <p:txBody>
          <a:bodyPr/>
          <a:lstStyle/>
          <a:p>
            <a:pPr eaLnBrk="1" hangingPunct="1"/>
            <a:r>
              <a:rPr lang="nl-NL" altLang="nl-NL" sz="3600" b="1" dirty="0"/>
              <a:t>je keuzevakken in het profielkeuzedeel en vrije deel bieden geen </a:t>
            </a:r>
            <a:r>
              <a:rPr lang="nl-NL" altLang="nl-NL" sz="3600" b="1" dirty="0">
                <a:solidFill>
                  <a:schemeClr val="accent1"/>
                </a:solidFill>
              </a:rPr>
              <a:t>100%</a:t>
            </a:r>
            <a:r>
              <a:rPr lang="nl-NL" altLang="nl-NL" sz="3600" b="1" dirty="0"/>
              <a:t> garantie</a:t>
            </a:r>
          </a:p>
          <a:p>
            <a:pPr marL="0" indent="0" eaLnBrk="1" hangingPunct="1">
              <a:buNone/>
            </a:pPr>
            <a:endParaRPr lang="nl-NL" altLang="nl-NL" sz="2000" b="1" dirty="0"/>
          </a:p>
          <a:p>
            <a:pPr eaLnBrk="1" hangingPunct="1"/>
            <a:r>
              <a:rPr lang="nl-NL" altLang="nl-NL" sz="3600" b="1" dirty="0"/>
              <a:t>wensen moeten </a:t>
            </a:r>
            <a:r>
              <a:rPr lang="nl-NL" altLang="nl-NL" sz="3600" b="1" dirty="0" err="1">
                <a:solidFill>
                  <a:schemeClr val="accent1"/>
                </a:solidFill>
              </a:rPr>
              <a:t>roostertechnisch</a:t>
            </a:r>
            <a:r>
              <a:rPr lang="nl-NL" altLang="nl-NL" sz="3600" b="1" dirty="0">
                <a:solidFill>
                  <a:schemeClr val="accent1"/>
                </a:solidFill>
              </a:rPr>
              <a:t> </a:t>
            </a:r>
            <a:r>
              <a:rPr lang="nl-NL" altLang="nl-NL" sz="3600" b="1" dirty="0"/>
              <a:t>realiseerbaar zijn</a:t>
            </a:r>
          </a:p>
          <a:p>
            <a:pPr eaLnBrk="1" hangingPunct="1"/>
            <a:endParaRPr lang="nl-NL" altLang="nl-NL" dirty="0"/>
          </a:p>
          <a:p>
            <a:pPr eaLnBrk="1" hangingPunct="1"/>
            <a:endParaRPr lang="nl-NL" altLang="nl-NL" dirty="0"/>
          </a:p>
        </p:txBody>
      </p:sp>
    </p:spTree>
    <p:extLst>
      <p:ext uri="{BB962C8B-B14F-4D97-AF65-F5344CB8AC3E}">
        <p14:creationId xmlns:p14="http://schemas.microsoft.com/office/powerpoint/2010/main" val="2374906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665163"/>
            <a:ext cx="5483225" cy="1143000"/>
          </a:xfrm>
        </p:spPr>
        <p:txBody>
          <a:bodyPr rtlCol="0">
            <a:normAutofit/>
          </a:bodyPr>
          <a:lstStyle/>
          <a:p>
            <a:pPr eaLnBrk="1" fontAlgn="auto" hangingPunct="1">
              <a:spcAft>
                <a:spcPts val="0"/>
              </a:spcAft>
              <a:defRPr/>
            </a:pPr>
            <a:r>
              <a:rPr lang="nl-NL" b="1" dirty="0"/>
              <a:t>Aansluiting </a:t>
            </a:r>
            <a:r>
              <a:rPr lang="nl-NL" b="1" dirty="0">
                <a:solidFill>
                  <a:schemeClr val="accent1"/>
                </a:solidFill>
              </a:rPr>
              <a:t>TL4 – havo </a:t>
            </a:r>
            <a:endParaRPr lang="nl-NL" b="1" dirty="0"/>
          </a:p>
        </p:txBody>
      </p:sp>
      <p:sp>
        <p:nvSpPr>
          <p:cNvPr id="3" name="Tijdelijke aanduiding voor inhoud 2"/>
          <p:cNvSpPr>
            <a:spLocks noGrp="1"/>
          </p:cNvSpPr>
          <p:nvPr>
            <p:ph idx="1"/>
          </p:nvPr>
        </p:nvSpPr>
        <p:spPr>
          <a:xfrm>
            <a:off x="1042988" y="2060575"/>
            <a:ext cx="7201420" cy="3973513"/>
          </a:xfrm>
        </p:spPr>
        <p:txBody>
          <a:bodyPr rtlCol="0">
            <a:normAutofit/>
          </a:bodyPr>
          <a:lstStyle/>
          <a:p>
            <a:pPr eaLnBrk="1" fontAlgn="auto" hangingPunct="1">
              <a:spcAft>
                <a:spcPts val="0"/>
              </a:spcAft>
              <a:buClr>
                <a:srgbClr val="9999FF"/>
              </a:buClr>
              <a:defRPr/>
            </a:pPr>
            <a:r>
              <a:rPr lang="nl-NL" altLang="nl-NL" sz="2900" b="1" dirty="0"/>
              <a:t>CM-profiel: </a:t>
            </a:r>
            <a:r>
              <a:rPr lang="nl-NL" altLang="nl-NL" sz="2900" b="1" dirty="0">
                <a:solidFill>
                  <a:schemeClr val="accent1"/>
                </a:solidFill>
              </a:rPr>
              <a:t>Duits of Frans</a:t>
            </a:r>
          </a:p>
          <a:p>
            <a:pPr eaLnBrk="1" fontAlgn="auto" hangingPunct="1">
              <a:spcAft>
                <a:spcPts val="0"/>
              </a:spcAft>
              <a:buClr>
                <a:srgbClr val="9999FF"/>
              </a:buClr>
              <a:buFontTx/>
              <a:buChar char="•"/>
              <a:defRPr/>
            </a:pPr>
            <a:endParaRPr lang="nl-NL" sz="1200" b="1" dirty="0"/>
          </a:p>
          <a:p>
            <a:pPr eaLnBrk="1" fontAlgn="auto" hangingPunct="1">
              <a:spcAft>
                <a:spcPts val="0"/>
              </a:spcAft>
              <a:buClr>
                <a:srgbClr val="9999FF"/>
              </a:buClr>
              <a:defRPr/>
            </a:pPr>
            <a:r>
              <a:rPr lang="nl-NL" sz="2900" b="1" dirty="0"/>
              <a:t>EM-profiel: </a:t>
            </a:r>
            <a:r>
              <a:rPr lang="nl-NL" sz="2900" b="1" dirty="0">
                <a:solidFill>
                  <a:schemeClr val="accent1"/>
                </a:solidFill>
              </a:rPr>
              <a:t>wiskunde</a:t>
            </a:r>
            <a:endParaRPr lang="nl-NL" sz="2900" b="1" dirty="0"/>
          </a:p>
          <a:p>
            <a:pPr eaLnBrk="1" fontAlgn="auto" hangingPunct="1">
              <a:spcAft>
                <a:spcPts val="0"/>
              </a:spcAft>
              <a:buClr>
                <a:srgbClr val="9999FF"/>
              </a:buClr>
              <a:buFontTx/>
              <a:buChar char="•"/>
              <a:defRPr/>
            </a:pPr>
            <a:endParaRPr lang="nl-NL" sz="1200" b="1" dirty="0"/>
          </a:p>
          <a:p>
            <a:pPr eaLnBrk="1" fontAlgn="auto" hangingPunct="1">
              <a:spcAft>
                <a:spcPts val="0"/>
              </a:spcAft>
              <a:buClr>
                <a:srgbClr val="9999FF"/>
              </a:buClr>
              <a:buFont typeface="Arial" panose="020B0604020202020204" pitchFamily="34" charset="0"/>
              <a:buChar char="•"/>
              <a:defRPr/>
            </a:pPr>
            <a:r>
              <a:rPr lang="nl-NL" sz="2900" b="1" dirty="0"/>
              <a:t>NG-profiel:</a:t>
            </a:r>
            <a:r>
              <a:rPr lang="nl-NL" sz="2900" b="1" dirty="0">
                <a:solidFill>
                  <a:schemeClr val="accent1"/>
                </a:solidFill>
              </a:rPr>
              <a:t> wiskunde, biologie,   scheikunde (nask2)</a:t>
            </a:r>
            <a:endParaRPr lang="nl-NL" sz="2900" b="1" dirty="0"/>
          </a:p>
          <a:p>
            <a:pPr eaLnBrk="1" fontAlgn="auto" hangingPunct="1">
              <a:spcAft>
                <a:spcPts val="0"/>
              </a:spcAft>
              <a:buClr>
                <a:srgbClr val="9999FF"/>
              </a:buClr>
              <a:buFontTx/>
              <a:buChar char="•"/>
              <a:defRPr/>
            </a:pPr>
            <a:endParaRPr lang="nl-NL" sz="1200" b="1" dirty="0"/>
          </a:p>
          <a:p>
            <a:pPr eaLnBrk="1" fontAlgn="auto" hangingPunct="1">
              <a:spcAft>
                <a:spcPts val="0"/>
              </a:spcAft>
              <a:buClr>
                <a:srgbClr val="9999FF"/>
              </a:buClr>
              <a:buFont typeface="Arial" panose="020B0604020202020204" pitchFamily="34" charset="0"/>
              <a:buChar char="•"/>
              <a:defRPr/>
            </a:pPr>
            <a:r>
              <a:rPr lang="nl-NL" sz="2900" b="1" dirty="0"/>
              <a:t>NT-profiel:</a:t>
            </a:r>
            <a:r>
              <a:rPr lang="nl-NL" sz="2900" b="1" dirty="0">
                <a:solidFill>
                  <a:schemeClr val="accent1"/>
                </a:solidFill>
              </a:rPr>
              <a:t> wiskunde, natuurkunde (nask1), scheikunde (nask2)</a:t>
            </a:r>
          </a:p>
          <a:p>
            <a:pPr eaLnBrk="1" fontAlgn="auto" hangingPunct="1">
              <a:spcAft>
                <a:spcPts val="0"/>
              </a:spcAft>
              <a:buClr>
                <a:srgbClr val="9999FF"/>
              </a:buClr>
              <a:buFont typeface="Arial" panose="020B0604020202020204" pitchFamily="34" charset="0"/>
              <a:buChar char="•"/>
              <a:defRPr/>
            </a:pPr>
            <a:endParaRPr lang="nl-NL" sz="2800" dirty="0">
              <a:solidFill>
                <a:schemeClr val="accent1"/>
              </a:solidFill>
            </a:endParaRPr>
          </a:p>
          <a:p>
            <a:pPr marL="0" indent="0" eaLnBrk="1" fontAlgn="auto" hangingPunct="1">
              <a:spcAft>
                <a:spcPts val="0"/>
              </a:spcAft>
              <a:buClr>
                <a:srgbClr val="9999FF"/>
              </a:buClr>
              <a:buFont typeface="Wingdings" pitchFamily="2" charset="2"/>
              <a:buNone/>
              <a:defRPr/>
            </a:pPr>
            <a:endParaRPr lang="nl-NL"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620688"/>
            <a:ext cx="5483225" cy="1143000"/>
          </a:xfrm>
        </p:spPr>
        <p:txBody>
          <a:bodyPr rtlCol="0">
            <a:normAutofit/>
          </a:bodyPr>
          <a:lstStyle/>
          <a:p>
            <a:pPr eaLnBrk="1" fontAlgn="auto" hangingPunct="1">
              <a:spcAft>
                <a:spcPts val="0"/>
              </a:spcAft>
              <a:defRPr/>
            </a:pPr>
            <a:r>
              <a:rPr lang="nl-NL" b="1" dirty="0"/>
              <a:t>Eisen</a:t>
            </a:r>
            <a:r>
              <a:rPr lang="nl-NL" b="1" dirty="0">
                <a:solidFill>
                  <a:schemeClr val="accent1"/>
                </a:solidFill>
              </a:rPr>
              <a:t> TL4 </a:t>
            </a:r>
            <a:r>
              <a:rPr lang="nl-NL" b="1" dirty="0"/>
              <a:t>instromers:</a:t>
            </a:r>
          </a:p>
        </p:txBody>
      </p:sp>
      <p:sp>
        <p:nvSpPr>
          <p:cNvPr id="3" name="Tijdelijke aanduiding voor inhoud 2"/>
          <p:cNvSpPr>
            <a:spLocks noGrp="1"/>
          </p:cNvSpPr>
          <p:nvPr>
            <p:ph idx="1"/>
          </p:nvPr>
        </p:nvSpPr>
        <p:spPr>
          <a:xfrm>
            <a:off x="179512" y="1916832"/>
            <a:ext cx="6913562" cy="3973513"/>
          </a:xfrm>
        </p:spPr>
        <p:txBody>
          <a:bodyPr rtlCol="0">
            <a:normAutofit fontScale="92500" lnSpcReduction="20000"/>
          </a:bodyPr>
          <a:lstStyle/>
          <a:p>
            <a:pPr eaLnBrk="1" fontAlgn="auto" hangingPunct="1">
              <a:spcAft>
                <a:spcPts val="0"/>
              </a:spcAft>
              <a:buClr>
                <a:srgbClr val="9999FF"/>
              </a:buClr>
              <a:buFontTx/>
              <a:buChar char="•"/>
              <a:defRPr/>
            </a:pPr>
            <a:r>
              <a:rPr lang="nl-NL" b="1" dirty="0"/>
              <a:t>De leerling kiest een profiel dat overeenkomt met de vakken waarin examen is gedaan op TL</a:t>
            </a:r>
          </a:p>
          <a:p>
            <a:pPr eaLnBrk="1" fontAlgn="auto" hangingPunct="1">
              <a:spcAft>
                <a:spcPts val="0"/>
              </a:spcAft>
              <a:buClr>
                <a:srgbClr val="9999FF"/>
              </a:buClr>
              <a:buFontTx/>
              <a:buChar char="•"/>
              <a:defRPr/>
            </a:pPr>
            <a:r>
              <a:rPr lang="nl-NL" b="1" dirty="0"/>
              <a:t>De leerling heeft examen gedaan in tenminste</a:t>
            </a:r>
            <a:r>
              <a:rPr lang="nl-NL" b="1" dirty="0">
                <a:solidFill>
                  <a:srgbClr val="FFFFFF"/>
                </a:solidFill>
              </a:rPr>
              <a:t>  </a:t>
            </a:r>
            <a:r>
              <a:rPr lang="nl-NL" b="1" dirty="0">
                <a:solidFill>
                  <a:schemeClr val="accent1"/>
                </a:solidFill>
              </a:rPr>
              <a:t>7 vakken op TL-niveau</a:t>
            </a:r>
            <a:endParaRPr lang="nl-NL" dirty="0">
              <a:solidFill>
                <a:schemeClr val="accent1"/>
              </a:solidFill>
            </a:endParaRPr>
          </a:p>
          <a:p>
            <a:pPr eaLnBrk="1" fontAlgn="auto" hangingPunct="1">
              <a:spcAft>
                <a:spcPts val="0"/>
              </a:spcAft>
              <a:buClr>
                <a:srgbClr val="9999FF"/>
              </a:buClr>
              <a:buFontTx/>
              <a:buChar char="•"/>
              <a:defRPr/>
            </a:pPr>
            <a:endParaRPr lang="nl-NL" sz="1400" b="1" dirty="0"/>
          </a:p>
          <a:p>
            <a:pPr eaLnBrk="1" fontAlgn="auto" hangingPunct="1">
              <a:spcAft>
                <a:spcPts val="0"/>
              </a:spcAft>
              <a:buClr>
                <a:srgbClr val="9999FF"/>
              </a:buClr>
              <a:buFontTx/>
              <a:buChar char="•"/>
              <a:defRPr/>
            </a:pPr>
            <a:r>
              <a:rPr lang="en-US" b="1" dirty="0"/>
              <a:t>De </a:t>
            </a:r>
            <a:r>
              <a:rPr lang="en-US" b="1" dirty="0" err="1"/>
              <a:t>leerling</a:t>
            </a:r>
            <a:r>
              <a:rPr lang="en-US" b="1" dirty="0"/>
              <a:t> </a:t>
            </a:r>
            <a:r>
              <a:rPr lang="en-US" b="1" dirty="0" err="1"/>
              <a:t>volgt</a:t>
            </a:r>
            <a:r>
              <a:rPr lang="en-US" b="1" dirty="0"/>
              <a:t> </a:t>
            </a:r>
            <a:r>
              <a:rPr lang="en-US" b="1" dirty="0" err="1"/>
              <a:t>alle</a:t>
            </a:r>
            <a:r>
              <a:rPr lang="en-US" b="1" dirty="0"/>
              <a:t> LOB-</a:t>
            </a:r>
            <a:r>
              <a:rPr lang="en-US" b="1" dirty="0" err="1"/>
              <a:t>activiteiten</a:t>
            </a:r>
            <a:r>
              <a:rPr lang="en-US" b="1" dirty="0"/>
              <a:t> </a:t>
            </a:r>
            <a:r>
              <a:rPr lang="en-US" b="1" dirty="0" err="1"/>
              <a:t>voor</a:t>
            </a:r>
            <a:r>
              <a:rPr lang="en-US" b="1" dirty="0"/>
              <a:t> de </a:t>
            </a:r>
            <a:r>
              <a:rPr lang="en-US" b="1" dirty="0" err="1"/>
              <a:t>overstap</a:t>
            </a:r>
            <a:r>
              <a:rPr lang="en-US" b="1" dirty="0"/>
              <a:t> van TL4 </a:t>
            </a:r>
            <a:r>
              <a:rPr lang="en-US" b="1" dirty="0" err="1"/>
              <a:t>naar</a:t>
            </a:r>
            <a:r>
              <a:rPr lang="en-US" b="1" dirty="0"/>
              <a:t> </a:t>
            </a:r>
            <a:r>
              <a:rPr lang="en-US" b="1" dirty="0" err="1"/>
              <a:t>havo</a:t>
            </a:r>
            <a:endParaRPr lang="en-US" b="1" dirty="0"/>
          </a:p>
          <a:p>
            <a:pPr marL="0" indent="0" eaLnBrk="1" fontAlgn="auto" hangingPunct="1">
              <a:spcAft>
                <a:spcPts val="0"/>
              </a:spcAft>
              <a:buClr>
                <a:srgbClr val="9999FF"/>
              </a:buClr>
              <a:buNone/>
              <a:defRPr/>
            </a:pPr>
            <a:endParaRPr lang="en-US" sz="1400" dirty="0">
              <a:solidFill>
                <a:srgbClr val="FFFFFF"/>
              </a:solidFill>
            </a:endParaRPr>
          </a:p>
          <a:p>
            <a:pPr marL="0" indent="0" eaLnBrk="1" fontAlgn="auto" hangingPunct="1">
              <a:spcAft>
                <a:spcPts val="0"/>
              </a:spcAft>
              <a:buClr>
                <a:srgbClr val="9999FF"/>
              </a:buClr>
              <a:buNone/>
              <a:defRPr/>
            </a:pPr>
            <a:endParaRPr lang="nl-NL" sz="1400" dirty="0">
              <a:solidFill>
                <a:srgbClr val="FFFFFF"/>
              </a:solidFill>
            </a:endParaRPr>
          </a:p>
          <a:p>
            <a:pPr eaLnBrk="1" fontAlgn="auto" hangingPunct="1">
              <a:spcAft>
                <a:spcPts val="0"/>
              </a:spcAft>
              <a:buClr>
                <a:srgbClr val="9999FF"/>
              </a:buClr>
              <a:buFont typeface="Wingdings" pitchFamily="2" charset="2"/>
              <a:buChar char=""/>
              <a:defRPr/>
            </a:pPr>
            <a:r>
              <a:rPr lang="nl-NL" dirty="0">
                <a:solidFill>
                  <a:srgbClr val="FFFF00"/>
                </a:solidFill>
              </a:rPr>
              <a:t> </a:t>
            </a:r>
            <a:r>
              <a:rPr lang="nl-NL" b="1" i="1" dirty="0"/>
              <a:t>AANMELDEN UITERLIJK OP  </a:t>
            </a:r>
            <a:r>
              <a:rPr lang="nl-NL" b="1" i="1" dirty="0">
                <a:solidFill>
                  <a:schemeClr val="accent1">
                    <a:lumMod val="75000"/>
                  </a:schemeClr>
                </a:solidFill>
              </a:rPr>
              <a:t>1 februari</a:t>
            </a:r>
          </a:p>
          <a:p>
            <a:pPr eaLnBrk="1" fontAlgn="auto" hangingPunct="1">
              <a:spcAft>
                <a:spcPts val="0"/>
              </a:spcAft>
              <a:buClr>
                <a:srgbClr val="9999FF"/>
              </a:buClr>
              <a:buFont typeface="Arial" panose="020B0604020202020204" pitchFamily="34" charset="0"/>
              <a:buChar char="•"/>
              <a:defRPr/>
            </a:pPr>
            <a:endParaRPr lang="nl-NL" sz="2900" b="1" dirty="0"/>
          </a:p>
          <a:p>
            <a:pPr marL="0" indent="0" eaLnBrk="1" fontAlgn="auto" hangingPunct="1">
              <a:spcAft>
                <a:spcPts val="0"/>
              </a:spcAft>
              <a:buClr>
                <a:srgbClr val="9999FF"/>
              </a:buClr>
              <a:buFont typeface="Wingdings" pitchFamily="2" charset="2"/>
              <a:buNone/>
              <a:defRPr/>
            </a:pPr>
            <a:endParaRPr lang="nl-NL" dirty="0"/>
          </a:p>
        </p:txBody>
      </p:sp>
    </p:spTree>
    <p:extLst>
      <p:ext uri="{BB962C8B-B14F-4D97-AF65-F5344CB8AC3E}">
        <p14:creationId xmlns:p14="http://schemas.microsoft.com/office/powerpoint/2010/main" val="3914085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3180" y="908720"/>
            <a:ext cx="6778625" cy="796925"/>
          </a:xfrm>
        </p:spPr>
        <p:txBody>
          <a:bodyPr/>
          <a:lstStyle/>
          <a:p>
            <a:pPr eaLnBrk="1" hangingPunct="1"/>
            <a:r>
              <a:rPr lang="nl-NL" altLang="nl-NL" b="1" dirty="0">
                <a:solidFill>
                  <a:schemeClr val="accent1"/>
                </a:solidFill>
              </a:rPr>
              <a:t>Het geheel vrije deel</a:t>
            </a:r>
          </a:p>
        </p:txBody>
      </p:sp>
      <p:sp>
        <p:nvSpPr>
          <p:cNvPr id="50179" name="Rectangle 3"/>
          <p:cNvSpPr>
            <a:spLocks noGrp="1" noChangeArrowheads="1"/>
          </p:cNvSpPr>
          <p:nvPr>
            <p:ph idx="1"/>
          </p:nvPr>
        </p:nvSpPr>
        <p:spPr>
          <a:xfrm>
            <a:off x="179512" y="2276872"/>
            <a:ext cx="7643812" cy="4752528"/>
          </a:xfrm>
        </p:spPr>
        <p:txBody>
          <a:bodyPr/>
          <a:lstStyle/>
          <a:p>
            <a:pPr lvl="0">
              <a:buClr>
                <a:srgbClr val="9999FF"/>
              </a:buClr>
              <a:buSzPct val="90000"/>
              <a:buFontTx/>
              <a:buChar char="•"/>
            </a:pPr>
            <a:r>
              <a:rPr lang="nl-NL" sz="2600" kern="0" dirty="0">
                <a:solidFill>
                  <a:srgbClr val="000000"/>
                </a:solidFill>
              </a:rPr>
              <a:t>Je kunt eventueel kiezen voor </a:t>
            </a:r>
            <a:r>
              <a:rPr lang="nl-NL" sz="2600" b="1" kern="0" dirty="0">
                <a:solidFill>
                  <a:srgbClr val="000000"/>
                </a:solidFill>
              </a:rPr>
              <a:t>een extra vak</a:t>
            </a:r>
          </a:p>
          <a:p>
            <a:pPr lvl="0">
              <a:buClr>
                <a:srgbClr val="9999FF"/>
              </a:buClr>
              <a:buSzPct val="90000"/>
              <a:buFontTx/>
              <a:buChar char="•"/>
            </a:pPr>
            <a:r>
              <a:rPr lang="nl-NL" sz="2600" kern="0" dirty="0">
                <a:solidFill>
                  <a:srgbClr val="000000"/>
                </a:solidFill>
              </a:rPr>
              <a:t>Veel discipline, doorzettingsvermogen en zelfstudie</a:t>
            </a:r>
          </a:p>
          <a:p>
            <a:pPr lvl="0">
              <a:buClr>
                <a:srgbClr val="9999FF"/>
              </a:buClr>
              <a:buSzPct val="90000"/>
              <a:buFontTx/>
              <a:buChar char="•"/>
            </a:pPr>
            <a:r>
              <a:rPr lang="nl-NL" sz="2600" kern="0" dirty="0">
                <a:solidFill>
                  <a:srgbClr val="000000"/>
                </a:solidFill>
              </a:rPr>
              <a:t>Er zijn voorwaarden verbonden aan het kiezen van een extra vak:	* toestemming nodig teamleider</a:t>
            </a:r>
          </a:p>
          <a:p>
            <a:pPr lvl="0">
              <a:buClr>
                <a:srgbClr val="9999FF"/>
              </a:buClr>
              <a:buSzPct val="90000"/>
              <a:buNone/>
            </a:pPr>
            <a:r>
              <a:rPr lang="nl-NL" sz="2600" kern="0" dirty="0">
                <a:solidFill>
                  <a:srgbClr val="000000"/>
                </a:solidFill>
              </a:rPr>
              <a:t>				* geen BSM			</a:t>
            </a:r>
          </a:p>
          <a:p>
            <a:pPr lvl="0">
              <a:buClr>
                <a:srgbClr val="9999FF"/>
              </a:buClr>
              <a:buSzPct val="90000"/>
              <a:buNone/>
            </a:pPr>
            <a:r>
              <a:rPr lang="nl-NL" sz="2600" kern="0" dirty="0">
                <a:solidFill>
                  <a:srgbClr val="000000"/>
                </a:solidFill>
              </a:rPr>
              <a:t>				* </a:t>
            </a:r>
            <a:r>
              <a:rPr lang="nl-NL" sz="2600" kern="0" dirty="0" err="1">
                <a:solidFill>
                  <a:srgbClr val="000000"/>
                </a:solidFill>
              </a:rPr>
              <a:t>roostertechnisch</a:t>
            </a:r>
            <a:r>
              <a:rPr lang="nl-NL" sz="2600" kern="0" dirty="0">
                <a:solidFill>
                  <a:srgbClr val="000000"/>
                </a:solidFill>
              </a:rPr>
              <a:t> </a:t>
            </a:r>
          </a:p>
          <a:p>
            <a:pPr lvl="0">
              <a:buClr>
                <a:srgbClr val="9999FF"/>
              </a:buClr>
              <a:buSzPct val="90000"/>
              <a:buNone/>
            </a:pPr>
            <a:r>
              <a:rPr lang="nl-NL" sz="2600" kern="0" dirty="0">
                <a:solidFill>
                  <a:srgbClr val="000000"/>
                </a:solidFill>
              </a:rPr>
              <a:t>				* groepsgrootte</a:t>
            </a:r>
          </a:p>
          <a:p>
            <a:pPr lvl="0">
              <a:buClr>
                <a:srgbClr val="9999FF"/>
              </a:buClr>
              <a:buSzPct val="90000"/>
              <a:buNone/>
            </a:pPr>
            <a:endParaRPr lang="nl-NL" sz="2400" kern="0" dirty="0">
              <a:solidFill>
                <a:srgbClr val="000000"/>
              </a:solidFill>
              <a:latin typeface="Arial"/>
            </a:endParaRPr>
          </a:p>
          <a:p>
            <a:pPr marL="0" indent="0" eaLnBrk="1" hangingPunct="1">
              <a:buNone/>
            </a:pPr>
            <a:r>
              <a:rPr lang="nl-NL" sz="2800" b="1" u="sng" dirty="0">
                <a:solidFill>
                  <a:srgbClr val="000000"/>
                </a:solidFill>
              </a:rPr>
              <a:t>Geef dit zo snel mogelijk door aan jouw mentor</a:t>
            </a:r>
          </a:p>
          <a:p>
            <a:pPr marL="0" indent="0" eaLnBrk="1" hangingPunct="1">
              <a:buNone/>
            </a:pPr>
            <a:endParaRPr lang="nl-NL" altLang="nl-NL" sz="2800" b="1" dirty="0"/>
          </a:p>
        </p:txBody>
      </p:sp>
    </p:spTree>
    <p:extLst>
      <p:ext uri="{BB962C8B-B14F-4D97-AF65-F5344CB8AC3E}">
        <p14:creationId xmlns:p14="http://schemas.microsoft.com/office/powerpoint/2010/main" val="551893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p:cNvSpPr>
            <a:spLocks noGrp="1"/>
          </p:cNvSpPr>
          <p:nvPr>
            <p:ph type="title"/>
          </p:nvPr>
        </p:nvSpPr>
        <p:spPr>
          <a:xfrm>
            <a:off x="827584" y="764704"/>
            <a:ext cx="5133975" cy="998537"/>
          </a:xfrm>
        </p:spPr>
        <p:txBody>
          <a:bodyPr/>
          <a:lstStyle/>
          <a:p>
            <a:pPr eaLnBrk="1" hangingPunct="1"/>
            <a:r>
              <a:rPr lang="nl-NL" altLang="nl-NL" b="1" dirty="0"/>
              <a:t>keuze vastleggen</a:t>
            </a:r>
          </a:p>
        </p:txBody>
      </p:sp>
      <p:sp>
        <p:nvSpPr>
          <p:cNvPr id="51203" name="Tijdelijke aanduiding voor inhoud 2"/>
          <p:cNvSpPr>
            <a:spLocks noGrp="1"/>
          </p:cNvSpPr>
          <p:nvPr>
            <p:ph idx="1"/>
          </p:nvPr>
        </p:nvSpPr>
        <p:spPr>
          <a:xfrm>
            <a:off x="611560" y="2492896"/>
            <a:ext cx="7570787" cy="4365104"/>
          </a:xfrm>
        </p:spPr>
        <p:txBody>
          <a:bodyPr/>
          <a:lstStyle/>
          <a:p>
            <a:pPr marL="0" eaLnBrk="1" hangingPunct="1">
              <a:spcBef>
                <a:spcPts val="0"/>
              </a:spcBef>
              <a:buFont typeface="Wingdings" pitchFamily="2" charset="2"/>
              <a:buNone/>
            </a:pPr>
            <a:r>
              <a:rPr lang="nl-NL" altLang="nl-NL" b="1" dirty="0"/>
              <a:t>Keuze doorgeven aan de decaan en/of </a:t>
            </a:r>
            <a:r>
              <a:rPr lang="nl-NL" altLang="nl-NL" b="1" dirty="0" err="1"/>
              <a:t>leerlingcoördinator</a:t>
            </a:r>
            <a:r>
              <a:rPr lang="nl-NL" altLang="nl-NL" b="1" dirty="0"/>
              <a:t> (TL4) of invoeren in Zermelo (H3)</a:t>
            </a:r>
          </a:p>
          <a:p>
            <a:pPr eaLnBrk="1" hangingPunct="1">
              <a:buFont typeface="Wingdings" pitchFamily="2" charset="2"/>
              <a:buNone/>
            </a:pPr>
            <a:endParaRPr lang="nl-NL" altLang="nl-NL" sz="1000" b="1" dirty="0"/>
          </a:p>
          <a:p>
            <a:pPr eaLnBrk="1" hangingPunct="1">
              <a:buFont typeface="Wingdings" pitchFamily="2" charset="2"/>
              <a:buNone/>
            </a:pPr>
            <a:r>
              <a:rPr lang="nl-NL" altLang="nl-NL" b="1" dirty="0"/>
              <a:t>Uiterlijk </a:t>
            </a:r>
            <a:r>
              <a:rPr lang="nl-NL" altLang="nl-NL" b="1" dirty="0">
                <a:solidFill>
                  <a:schemeClr val="accent1"/>
                </a:solidFill>
              </a:rPr>
              <a:t>1 februari 2023</a:t>
            </a:r>
          </a:p>
          <a:p>
            <a:pPr eaLnBrk="1" hangingPunct="1">
              <a:buFont typeface="Wingdings" pitchFamily="2" charset="2"/>
              <a:buNone/>
            </a:pPr>
            <a:endParaRPr lang="nl-NL" altLang="nl-NL" sz="1000" b="1" dirty="0">
              <a:solidFill>
                <a:schemeClr val="accent1"/>
              </a:solidFill>
            </a:endParaRPr>
          </a:p>
          <a:p>
            <a:pPr marL="0" indent="0">
              <a:buNone/>
            </a:pPr>
            <a:endParaRPr lang="en-US" sz="2800" b="1" dirty="0">
              <a:solidFill>
                <a:srgbClr val="000000"/>
              </a:solidFill>
            </a:endParaRPr>
          </a:p>
          <a:p>
            <a:pPr marL="0" indent="0">
              <a:buNone/>
            </a:pPr>
            <a:endParaRPr lang="en-US" sz="1600" b="1" dirty="0">
              <a:solidFill>
                <a:srgbClr val="000000"/>
              </a:solidFill>
            </a:endParaRPr>
          </a:p>
          <a:p>
            <a:pPr marL="0" indent="0">
              <a:buNone/>
            </a:pPr>
            <a:r>
              <a:rPr lang="en-US" sz="2800" b="1" dirty="0" err="1">
                <a:solidFill>
                  <a:srgbClr val="000000"/>
                </a:solidFill>
              </a:rPr>
              <a:t>Definitieve</a:t>
            </a:r>
            <a:r>
              <a:rPr lang="en-US" sz="2800" b="1" dirty="0">
                <a:solidFill>
                  <a:srgbClr val="000000"/>
                </a:solidFill>
              </a:rPr>
              <a:t> </a:t>
            </a:r>
            <a:r>
              <a:rPr lang="en-US" sz="2800" b="1" dirty="0" err="1">
                <a:solidFill>
                  <a:srgbClr val="000000"/>
                </a:solidFill>
              </a:rPr>
              <a:t>keuze</a:t>
            </a:r>
            <a:r>
              <a:rPr lang="en-US" sz="2800" b="1" dirty="0">
                <a:solidFill>
                  <a:srgbClr val="000000"/>
                </a:solidFill>
              </a:rPr>
              <a:t>: 1 </a:t>
            </a:r>
            <a:r>
              <a:rPr lang="en-US" sz="2800" b="1" dirty="0" err="1">
                <a:solidFill>
                  <a:srgbClr val="000000"/>
                </a:solidFill>
              </a:rPr>
              <a:t>april</a:t>
            </a:r>
            <a:r>
              <a:rPr lang="en-US" sz="2800" b="1" dirty="0">
                <a:solidFill>
                  <a:srgbClr val="000000"/>
                </a:solidFill>
              </a:rPr>
              <a:t> 2023 - </a:t>
            </a:r>
            <a:r>
              <a:rPr lang="en-US" sz="2800" b="1" dirty="0" err="1">
                <a:solidFill>
                  <a:srgbClr val="000000"/>
                </a:solidFill>
              </a:rPr>
              <a:t>wijzigingen</a:t>
            </a:r>
            <a:r>
              <a:rPr lang="en-US" sz="2800" b="1" dirty="0">
                <a:solidFill>
                  <a:srgbClr val="000000"/>
                </a:solidFill>
              </a:rPr>
              <a:t> </a:t>
            </a:r>
            <a:r>
              <a:rPr lang="en-US" sz="2800" b="1" dirty="0" err="1">
                <a:solidFill>
                  <a:srgbClr val="000000"/>
                </a:solidFill>
              </a:rPr>
              <a:t>na</a:t>
            </a:r>
            <a:r>
              <a:rPr lang="en-US" sz="2800" b="1" dirty="0">
                <a:solidFill>
                  <a:srgbClr val="000000"/>
                </a:solidFill>
              </a:rPr>
              <a:t> </a:t>
            </a:r>
            <a:r>
              <a:rPr lang="en-US" sz="2800" b="1" dirty="0" err="1">
                <a:solidFill>
                  <a:srgbClr val="000000"/>
                </a:solidFill>
              </a:rPr>
              <a:t>deze</a:t>
            </a:r>
            <a:r>
              <a:rPr lang="en-US" sz="2800" b="1" dirty="0">
                <a:solidFill>
                  <a:srgbClr val="000000"/>
                </a:solidFill>
              </a:rPr>
              <a:t> datum </a:t>
            </a:r>
            <a:r>
              <a:rPr lang="en-US" sz="2800" b="1" dirty="0" err="1">
                <a:solidFill>
                  <a:srgbClr val="000000"/>
                </a:solidFill>
              </a:rPr>
              <a:t>komen</a:t>
            </a:r>
            <a:r>
              <a:rPr lang="en-US" sz="2800" b="1" dirty="0">
                <a:solidFill>
                  <a:srgbClr val="000000"/>
                </a:solidFill>
              </a:rPr>
              <a:t> op </a:t>
            </a:r>
            <a:r>
              <a:rPr lang="en-US" sz="2800" b="1" dirty="0" err="1">
                <a:solidFill>
                  <a:srgbClr val="000000"/>
                </a:solidFill>
              </a:rPr>
              <a:t>een</a:t>
            </a:r>
            <a:r>
              <a:rPr lang="en-US" sz="2800" b="1" dirty="0">
                <a:solidFill>
                  <a:srgbClr val="000000"/>
                </a:solidFill>
              </a:rPr>
              <a:t> </a:t>
            </a:r>
            <a:r>
              <a:rPr lang="en-US" sz="2800" b="1" dirty="0" err="1">
                <a:solidFill>
                  <a:srgbClr val="000000"/>
                </a:solidFill>
              </a:rPr>
              <a:t>wachtlijst</a:t>
            </a:r>
            <a:endParaRPr lang="en-US" sz="2800" b="1" dirty="0">
              <a:solidFill>
                <a:srgbClr val="000000"/>
              </a:solidFill>
            </a:endParaRPr>
          </a:p>
          <a:p>
            <a:pPr eaLnBrk="1" hangingPunct="1">
              <a:buFont typeface="Wingdings" pitchFamily="2" charset="2"/>
              <a:buNone/>
            </a:pPr>
            <a:endParaRPr lang="nl-NL" altLang="nl-NL" sz="4000" b="1" dirty="0">
              <a:solidFill>
                <a:schemeClr val="accent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80528" y="764704"/>
            <a:ext cx="8229600" cy="981075"/>
          </a:xfrm>
        </p:spPr>
        <p:txBody>
          <a:bodyPr/>
          <a:lstStyle/>
          <a:p>
            <a:pPr eaLnBrk="1" hangingPunct="1"/>
            <a:r>
              <a:rPr lang="nl-NL" altLang="nl-NL" b="1" dirty="0"/>
              <a:t>vakkeninformatie halen:</a:t>
            </a:r>
          </a:p>
        </p:txBody>
      </p:sp>
      <p:sp>
        <p:nvSpPr>
          <p:cNvPr id="55299" name="Rectangle 3"/>
          <p:cNvSpPr>
            <a:spLocks noGrp="1" noChangeArrowheads="1"/>
          </p:cNvSpPr>
          <p:nvPr>
            <p:ph idx="1"/>
          </p:nvPr>
        </p:nvSpPr>
        <p:spPr>
          <a:xfrm>
            <a:off x="1042988" y="2168739"/>
            <a:ext cx="7489825" cy="4500349"/>
          </a:xfrm>
        </p:spPr>
        <p:txBody>
          <a:bodyPr/>
          <a:lstStyle/>
          <a:p>
            <a:pPr marL="609600" indent="-609600" eaLnBrk="1" hangingPunct="1">
              <a:lnSpc>
                <a:spcPct val="90000"/>
              </a:lnSpc>
              <a:buFontTx/>
              <a:buNone/>
            </a:pPr>
            <a:r>
              <a:rPr lang="nl-NL" altLang="nl-NL" sz="2800" b="1" dirty="0"/>
              <a:t>- bij de </a:t>
            </a:r>
            <a:r>
              <a:rPr lang="nl-NL" altLang="nl-NL" sz="2800" b="1" dirty="0">
                <a:solidFill>
                  <a:srgbClr val="0070C0"/>
                </a:solidFill>
              </a:rPr>
              <a:t>VAKDOCENT</a:t>
            </a:r>
            <a:r>
              <a:rPr lang="nl-NL" altLang="nl-NL" sz="2800" b="1" dirty="0">
                <a:solidFill>
                  <a:schemeClr val="accent1"/>
                </a:solidFill>
              </a:rPr>
              <a:t> </a:t>
            </a:r>
            <a:r>
              <a:rPr lang="nl-NL" altLang="nl-NL" sz="2800" b="1" dirty="0"/>
              <a:t>in de </a:t>
            </a:r>
            <a:r>
              <a:rPr lang="nl-NL" altLang="nl-NL" sz="2800" b="1" dirty="0" err="1"/>
              <a:t>vakles</a:t>
            </a:r>
            <a:endParaRPr lang="nl-NL" altLang="nl-NL" sz="2800" b="1" dirty="0"/>
          </a:p>
          <a:p>
            <a:pPr marL="609600" indent="-609600" eaLnBrk="1" hangingPunct="1">
              <a:lnSpc>
                <a:spcPct val="90000"/>
              </a:lnSpc>
              <a:buFontTx/>
              <a:buChar char="-"/>
            </a:pPr>
            <a:endParaRPr lang="nl-NL" altLang="nl-NL" sz="1200" b="1" dirty="0">
              <a:solidFill>
                <a:schemeClr val="accent1"/>
              </a:solidFill>
            </a:endParaRPr>
          </a:p>
          <a:p>
            <a:pPr marL="609600" indent="-609600" eaLnBrk="1" hangingPunct="1">
              <a:lnSpc>
                <a:spcPct val="90000"/>
              </a:lnSpc>
              <a:buFontTx/>
              <a:buNone/>
            </a:pPr>
            <a:r>
              <a:rPr lang="nl-NL" altLang="nl-NL" sz="2800" b="1" dirty="0"/>
              <a:t>- op de </a:t>
            </a:r>
            <a:r>
              <a:rPr lang="nl-NL" altLang="nl-NL" sz="2800" b="1" dirty="0">
                <a:solidFill>
                  <a:srgbClr val="0070C0"/>
                </a:solidFill>
              </a:rPr>
              <a:t>VAKKENMARKT</a:t>
            </a:r>
            <a:r>
              <a:rPr lang="nl-NL" altLang="nl-NL" sz="2800" b="1" dirty="0">
                <a:solidFill>
                  <a:srgbClr val="FFFF00"/>
                </a:solidFill>
              </a:rPr>
              <a:t> </a:t>
            </a:r>
            <a:r>
              <a:rPr lang="nl-NL" altLang="nl-NL" sz="2800" b="1" dirty="0"/>
              <a:t>van CSVVG op :</a:t>
            </a:r>
          </a:p>
          <a:p>
            <a:pPr marL="609600" indent="-609600" eaLnBrk="1" hangingPunct="1">
              <a:lnSpc>
                <a:spcPct val="90000"/>
              </a:lnSpc>
              <a:buFontTx/>
              <a:buNone/>
            </a:pPr>
            <a:r>
              <a:rPr lang="nl-NL" altLang="nl-NL" sz="2800" b="1" dirty="0">
                <a:solidFill>
                  <a:srgbClr val="FFFF00"/>
                </a:solidFill>
              </a:rPr>
              <a:t>   </a:t>
            </a:r>
            <a:r>
              <a:rPr lang="nl-NL" altLang="nl-NL" sz="2800" b="1" dirty="0"/>
              <a:t>maandagavond 16 januari 19.00 - 21.00 uur</a:t>
            </a:r>
          </a:p>
          <a:p>
            <a:pPr marL="609600" indent="-609600" eaLnBrk="1" hangingPunct="1">
              <a:lnSpc>
                <a:spcPct val="90000"/>
              </a:lnSpc>
              <a:buFontTx/>
              <a:buNone/>
            </a:pPr>
            <a:endParaRPr lang="nl-NL" altLang="nl-NL" sz="1200" b="1" dirty="0"/>
          </a:p>
          <a:p>
            <a:pPr marL="609600" indent="-609600" eaLnBrk="1" hangingPunct="1">
              <a:lnSpc>
                <a:spcPct val="90000"/>
              </a:lnSpc>
              <a:buFontTx/>
              <a:buNone/>
            </a:pPr>
            <a:r>
              <a:rPr lang="en-US" altLang="nl-NL" sz="2800" b="1" dirty="0"/>
              <a:t>- </a:t>
            </a:r>
            <a:r>
              <a:rPr lang="en-US" altLang="nl-NL" sz="2800" b="1" dirty="0" err="1"/>
              <a:t>tijdens</a:t>
            </a:r>
            <a:r>
              <a:rPr lang="en-US" altLang="nl-NL" sz="2800" b="1" dirty="0"/>
              <a:t> de </a:t>
            </a:r>
            <a:r>
              <a:rPr lang="en-US" altLang="nl-NL" sz="2800" b="1" cap="all" dirty="0" err="1">
                <a:solidFill>
                  <a:srgbClr val="0070C0"/>
                </a:solidFill>
              </a:rPr>
              <a:t>meeloopdag</a:t>
            </a:r>
            <a:endParaRPr lang="nl-NL" altLang="nl-NL" sz="2800" b="1" cap="all" dirty="0">
              <a:solidFill>
                <a:srgbClr val="0070C0"/>
              </a:solidFill>
            </a:endParaRPr>
          </a:p>
          <a:p>
            <a:pPr marL="609600" indent="-609600" eaLnBrk="1" hangingPunct="1">
              <a:lnSpc>
                <a:spcPct val="90000"/>
              </a:lnSpc>
              <a:buFont typeface="Wingdings" pitchFamily="2" charset="2"/>
              <a:buNone/>
            </a:pPr>
            <a:endParaRPr lang="nl-NL" altLang="nl-NL" sz="1200" b="1" dirty="0">
              <a:solidFill>
                <a:srgbClr val="FFFF00"/>
              </a:solidFill>
            </a:endParaRPr>
          </a:p>
          <a:p>
            <a:pPr marL="609600" indent="-609600" eaLnBrk="1" hangingPunct="1">
              <a:lnSpc>
                <a:spcPct val="90000"/>
              </a:lnSpc>
              <a:buFont typeface="Wingdings" pitchFamily="2" charset="2"/>
              <a:buNone/>
            </a:pPr>
            <a:r>
              <a:rPr lang="nl-NL" altLang="nl-NL" sz="2800" b="1" dirty="0"/>
              <a:t>- tijdens </a:t>
            </a:r>
            <a:r>
              <a:rPr lang="nl-NL" altLang="nl-NL" sz="2800" b="1" dirty="0">
                <a:solidFill>
                  <a:srgbClr val="0070C0"/>
                </a:solidFill>
              </a:rPr>
              <a:t>OPEN DAGEN</a:t>
            </a:r>
          </a:p>
          <a:p>
            <a:pPr marL="609600" indent="-609600" eaLnBrk="1" hangingPunct="1">
              <a:lnSpc>
                <a:spcPct val="90000"/>
              </a:lnSpc>
              <a:buFont typeface="Wingdings" pitchFamily="2" charset="2"/>
              <a:buNone/>
            </a:pPr>
            <a:endParaRPr lang="nl-NL" altLang="nl-NL" sz="1200" b="1" dirty="0">
              <a:solidFill>
                <a:schemeClr val="accent1"/>
              </a:solidFill>
            </a:endParaRPr>
          </a:p>
          <a:p>
            <a:pPr marL="609600" indent="-609600" eaLnBrk="1" hangingPunct="1">
              <a:lnSpc>
                <a:spcPct val="90000"/>
              </a:lnSpc>
              <a:buFont typeface="Wingdings" pitchFamily="2" charset="2"/>
              <a:buNone/>
            </a:pPr>
            <a:r>
              <a:rPr lang="nl-NL" altLang="nl-NL" sz="2800" b="1" dirty="0"/>
              <a:t>- op </a:t>
            </a:r>
            <a:r>
              <a:rPr lang="nl-NL" altLang="nl-NL" sz="2800" b="1" dirty="0">
                <a:solidFill>
                  <a:srgbClr val="0070C0"/>
                </a:solidFill>
              </a:rPr>
              <a:t>INTERNET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p:nvPr>
        </p:nvSpPr>
        <p:spPr>
          <a:xfrm>
            <a:off x="395536" y="626953"/>
            <a:ext cx="5122862" cy="1143000"/>
          </a:xfrm>
        </p:spPr>
        <p:txBody>
          <a:bodyPr/>
          <a:lstStyle/>
          <a:p>
            <a:pPr eaLnBrk="1" hangingPunct="1"/>
            <a:r>
              <a:rPr lang="nl-NL" altLang="nl-NL" b="1" dirty="0"/>
              <a:t>decanen</a:t>
            </a:r>
          </a:p>
        </p:txBody>
      </p:sp>
      <p:sp>
        <p:nvSpPr>
          <p:cNvPr id="56323" name="Tijdelijke aanduiding voor inhoud 2"/>
          <p:cNvSpPr>
            <a:spLocks noGrp="1"/>
          </p:cNvSpPr>
          <p:nvPr>
            <p:ph sz="half" idx="1"/>
          </p:nvPr>
        </p:nvSpPr>
        <p:spPr>
          <a:xfrm>
            <a:off x="1115616" y="2204864"/>
            <a:ext cx="7559675" cy="4070350"/>
          </a:xfrm>
        </p:spPr>
        <p:txBody>
          <a:bodyPr/>
          <a:lstStyle/>
          <a:p>
            <a:pPr eaLnBrk="1" hangingPunct="1"/>
            <a:r>
              <a:rPr lang="nl-NL" altLang="nl-NL" b="1" dirty="0">
                <a:solidFill>
                  <a:schemeClr val="accent1"/>
                </a:solidFill>
              </a:rPr>
              <a:t>tlw-3,4 (Salland):</a:t>
            </a:r>
          </a:p>
          <a:p>
            <a:pPr eaLnBrk="1" hangingPunct="1">
              <a:buFontTx/>
              <a:buChar char="-"/>
            </a:pPr>
            <a:r>
              <a:rPr lang="nl-NL" altLang="nl-NL" b="1" dirty="0"/>
              <a:t>mevr. B.A.G. </a:t>
            </a:r>
            <a:r>
              <a:rPr lang="nl-NL" altLang="nl-NL" b="1" dirty="0" err="1"/>
              <a:t>Barmentloo</a:t>
            </a:r>
            <a:r>
              <a:rPr lang="nl-NL" altLang="nl-NL" b="1" dirty="0"/>
              <a:t>-de Boer</a:t>
            </a:r>
          </a:p>
          <a:p>
            <a:pPr eaLnBrk="1" hangingPunct="1"/>
            <a:r>
              <a:rPr lang="en-US" altLang="nl-NL" b="1" dirty="0">
                <a:solidFill>
                  <a:schemeClr val="accent1"/>
                </a:solidFill>
              </a:rPr>
              <a:t>tlw-3,4 (</a:t>
            </a:r>
            <a:r>
              <a:rPr lang="en-US" altLang="nl-NL" b="1" dirty="0" err="1">
                <a:solidFill>
                  <a:schemeClr val="accent1"/>
                </a:solidFill>
              </a:rPr>
              <a:t>Beilen</a:t>
            </a:r>
            <a:r>
              <a:rPr lang="en-US" altLang="nl-NL" b="1" dirty="0">
                <a:solidFill>
                  <a:schemeClr val="accent1"/>
                </a:solidFill>
              </a:rPr>
              <a:t>):</a:t>
            </a:r>
            <a:endParaRPr lang="nl-NL" altLang="nl-NL" b="1" dirty="0">
              <a:solidFill>
                <a:schemeClr val="accent1"/>
              </a:solidFill>
            </a:endParaRPr>
          </a:p>
          <a:p>
            <a:pPr eaLnBrk="1" hangingPunct="1">
              <a:buFont typeface="Calibri" panose="020F0502020204030204" pitchFamily="34" charset="0"/>
              <a:buChar char="‐"/>
            </a:pPr>
            <a:r>
              <a:rPr lang="nl-NL" altLang="nl-NL" b="1" dirty="0"/>
              <a:t>mevr. M. Boven</a:t>
            </a:r>
          </a:p>
          <a:p>
            <a:pPr eaLnBrk="1" hangingPunct="1"/>
            <a:r>
              <a:rPr lang="en-US" altLang="nl-NL" b="1" dirty="0" err="1">
                <a:solidFill>
                  <a:schemeClr val="accent1"/>
                </a:solidFill>
              </a:rPr>
              <a:t>havo</a:t>
            </a:r>
            <a:r>
              <a:rPr lang="en-US" altLang="nl-NL" b="1" dirty="0">
                <a:solidFill>
                  <a:schemeClr val="accent1"/>
                </a:solidFill>
              </a:rPr>
              <a:t> </a:t>
            </a:r>
            <a:r>
              <a:rPr lang="en-US" altLang="nl-NL" b="1" dirty="0" err="1">
                <a:solidFill>
                  <a:schemeClr val="accent1"/>
                </a:solidFill>
              </a:rPr>
              <a:t>en</a:t>
            </a:r>
            <a:r>
              <a:rPr lang="en-US" altLang="nl-NL" b="1" dirty="0">
                <a:solidFill>
                  <a:schemeClr val="accent1"/>
                </a:solidFill>
              </a:rPr>
              <a:t> </a:t>
            </a:r>
            <a:r>
              <a:rPr lang="en-US" altLang="nl-NL" b="1" dirty="0" err="1">
                <a:solidFill>
                  <a:schemeClr val="accent1"/>
                </a:solidFill>
              </a:rPr>
              <a:t>vwo</a:t>
            </a:r>
            <a:r>
              <a:rPr lang="en-US" altLang="nl-NL" b="1" dirty="0">
                <a:solidFill>
                  <a:schemeClr val="accent1"/>
                </a:solidFill>
              </a:rPr>
              <a:t> (</a:t>
            </a:r>
            <a:r>
              <a:rPr lang="en-US" altLang="nl-NL" b="1" dirty="0" err="1">
                <a:solidFill>
                  <a:schemeClr val="accent1"/>
                </a:solidFill>
              </a:rPr>
              <a:t>Beilen</a:t>
            </a:r>
            <a:r>
              <a:rPr lang="en-US" altLang="nl-NL" b="1" dirty="0">
                <a:solidFill>
                  <a:schemeClr val="accent1"/>
                </a:solidFill>
              </a:rPr>
              <a:t>):</a:t>
            </a:r>
            <a:endParaRPr lang="nl-NL" altLang="nl-NL" b="1" dirty="0">
              <a:solidFill>
                <a:schemeClr val="accent1"/>
              </a:solidFill>
            </a:endParaRPr>
          </a:p>
          <a:p>
            <a:pPr eaLnBrk="1" hangingPunct="1">
              <a:buFont typeface="Calibri" panose="020F0502020204030204" pitchFamily="34" charset="0"/>
              <a:buChar char="‐"/>
            </a:pPr>
            <a:r>
              <a:rPr lang="nl-NL" altLang="nl-NL" b="1" dirty="0"/>
              <a:t>mevr. N. </a:t>
            </a:r>
            <a:r>
              <a:rPr lang="nl-NL" altLang="nl-NL" b="1" dirty="0" err="1"/>
              <a:t>Mehlkopf</a:t>
            </a:r>
            <a:endParaRPr lang="nl-NL" altLang="nl-NL" b="1" dirty="0">
              <a:solidFill>
                <a:schemeClr val="accent1"/>
              </a:solidFill>
            </a:endParaRPr>
          </a:p>
          <a:p>
            <a:pPr eaLnBrk="1" hangingPunct="1"/>
            <a:r>
              <a:rPr lang="nl-NL" altLang="nl-NL" b="1" dirty="0">
                <a:solidFill>
                  <a:schemeClr val="accent1"/>
                </a:solidFill>
              </a:rPr>
              <a:t>havo (Lariks):</a:t>
            </a:r>
          </a:p>
          <a:p>
            <a:pPr eaLnBrk="1" hangingPunct="1">
              <a:buFont typeface="Calibri" panose="020F0502020204030204" pitchFamily="34" charset="0"/>
              <a:buChar char="‐"/>
            </a:pPr>
            <a:r>
              <a:rPr lang="nl-NL" altLang="nl-NL" b="1" dirty="0"/>
              <a:t>mevr. B.M. Oostlander-Blokzijl</a:t>
            </a:r>
            <a:endParaRPr lang="nl-NL" altLang="nl-NL" sz="3200" b="1" dirty="0"/>
          </a:p>
          <a:p>
            <a:pPr lvl="1" eaLnBrk="1" hangingPunct="1">
              <a:buFontTx/>
              <a:buNone/>
            </a:pPr>
            <a:endParaRPr lang="nl-NL" altLang="nl-NL" sz="12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769267"/>
            <a:ext cx="5770984" cy="998984"/>
          </a:xfrm>
        </p:spPr>
        <p:txBody>
          <a:bodyPr/>
          <a:lstStyle/>
          <a:p>
            <a:pPr eaLnBrk="1" hangingPunct="1">
              <a:defRPr/>
            </a:pPr>
            <a:r>
              <a:rPr lang="nl-NL" b="1" dirty="0">
                <a:solidFill>
                  <a:srgbClr val="000000"/>
                </a:solidFill>
                <a:effectLst/>
              </a:rPr>
              <a:t>heb je nog vragen ? </a:t>
            </a:r>
          </a:p>
        </p:txBody>
      </p:sp>
      <p:sp>
        <p:nvSpPr>
          <p:cNvPr id="3" name="Tijdelijke aanduiding voor inhoud 2"/>
          <p:cNvSpPr>
            <a:spLocks noGrp="1"/>
          </p:cNvSpPr>
          <p:nvPr>
            <p:ph idx="1"/>
          </p:nvPr>
        </p:nvSpPr>
        <p:spPr>
          <a:xfrm>
            <a:off x="467544" y="2276872"/>
            <a:ext cx="7848872" cy="3168353"/>
          </a:xfrm>
        </p:spPr>
        <p:txBody>
          <a:bodyPr/>
          <a:lstStyle/>
          <a:p>
            <a:pPr eaLnBrk="1" hangingPunct="1">
              <a:buFont typeface="Arial" charset="0"/>
              <a:buNone/>
              <a:defRPr/>
            </a:pPr>
            <a:r>
              <a:rPr lang="nl-NL" dirty="0">
                <a:solidFill>
                  <a:srgbClr val="FFFF00"/>
                </a:solidFill>
              </a:rPr>
              <a:t>	</a:t>
            </a:r>
            <a:r>
              <a:rPr lang="nl-NL" b="1" dirty="0">
                <a:solidFill>
                  <a:srgbClr val="000000"/>
                </a:solidFill>
                <a:effectLst/>
              </a:rPr>
              <a:t>kijk nog eens even op:      </a:t>
            </a:r>
          </a:p>
          <a:p>
            <a:pPr lvl="1" eaLnBrk="1" hangingPunct="1">
              <a:buFont typeface="Arial" charset="0"/>
              <a:buNone/>
              <a:defRPr/>
            </a:pPr>
            <a:endParaRPr lang="nl-NL" sz="3200" b="1" dirty="0">
              <a:solidFill>
                <a:srgbClr val="000000"/>
              </a:solidFill>
              <a:effectLst/>
            </a:endParaRPr>
          </a:p>
          <a:p>
            <a:pPr lvl="1" eaLnBrk="1" hangingPunct="1">
              <a:buFont typeface="Arial" charset="0"/>
              <a:buNone/>
              <a:defRPr/>
            </a:pPr>
            <a:r>
              <a:rPr lang="nl-NL" sz="3200" b="1" dirty="0">
                <a:solidFill>
                  <a:srgbClr val="000000"/>
                </a:solidFill>
                <a:effectLst/>
              </a:rPr>
              <a:t>www.csvincentvangogh.nl </a:t>
            </a:r>
          </a:p>
          <a:p>
            <a:pPr lvl="1" eaLnBrk="1" hangingPunct="1">
              <a:buFont typeface="Arial" charset="0"/>
              <a:buNone/>
              <a:defRPr/>
            </a:pPr>
            <a:r>
              <a:rPr lang="nl-NL" sz="3200" b="1" dirty="0">
                <a:solidFill>
                  <a:srgbClr val="000000"/>
                </a:solidFill>
                <a:effectLst/>
              </a:rPr>
              <a:t>havo/vwo</a:t>
            </a:r>
          </a:p>
          <a:p>
            <a:pPr lvl="1" eaLnBrk="1" hangingPunct="1">
              <a:buFont typeface="Arial" charset="0"/>
              <a:buNone/>
              <a:defRPr/>
            </a:pPr>
            <a:r>
              <a:rPr lang="nl-NL" sz="3200" b="1" dirty="0">
                <a:solidFill>
                  <a:srgbClr val="000000"/>
                </a:solidFill>
                <a:effectLst/>
              </a:rPr>
              <a:t>Decanaat</a:t>
            </a:r>
          </a:p>
          <a:p>
            <a:pPr lvl="1" eaLnBrk="1" hangingPunct="1">
              <a:buFont typeface="Arial" charset="0"/>
              <a:buNone/>
              <a:defRPr/>
            </a:pPr>
            <a:endParaRPr lang="nl-NL" sz="3200" dirty="0">
              <a:solidFill>
                <a:srgbClr val="000000"/>
              </a:solidFill>
              <a:effectLst/>
            </a:endParaRPr>
          </a:p>
          <a:p>
            <a:pPr lvl="1" eaLnBrk="1" hangingPunct="1">
              <a:buFont typeface="Arial" charset="0"/>
              <a:buNone/>
              <a:defRPr/>
            </a:pPr>
            <a:r>
              <a:rPr lang="nl-NL" sz="3200" b="1" dirty="0">
                <a:solidFill>
                  <a:srgbClr val="000000"/>
                </a:solidFill>
                <a:effectLst/>
              </a:rPr>
              <a:t>En kom naar de vakkenmarkt          volgende week maandag!</a:t>
            </a:r>
          </a:p>
          <a:p>
            <a:pPr algn="ctr" eaLnBrk="1" hangingPunct="1">
              <a:buFont typeface="Wingdings" pitchFamily="2" charset="2"/>
              <a:buNone/>
              <a:defRPr/>
            </a:pPr>
            <a:endParaRPr lang="nl-NL" sz="3600" dirty="0">
              <a:solidFill>
                <a:srgbClr val="FFFF00"/>
              </a:solidFill>
            </a:endParaRPr>
          </a:p>
          <a:p>
            <a:pPr lvl="1" eaLnBrk="1" hangingPunct="1">
              <a:buFont typeface="Arial" charset="0"/>
              <a:buNone/>
              <a:defRPr/>
            </a:pPr>
            <a:endParaRPr lang="nl-NL" dirty="0"/>
          </a:p>
          <a:p>
            <a:pPr eaLnBrk="1" hangingPunct="1">
              <a:buFont typeface="Arial" charset="0"/>
              <a:buChar char="•"/>
              <a:defRPr/>
            </a:pPr>
            <a:endParaRPr lang="nl-NL" dirty="0"/>
          </a:p>
        </p:txBody>
      </p:sp>
    </p:spTree>
    <p:extLst>
      <p:ext uri="{BB962C8B-B14F-4D97-AF65-F5344CB8AC3E}">
        <p14:creationId xmlns:p14="http://schemas.microsoft.com/office/powerpoint/2010/main" val="2918906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971550" y="2153864"/>
            <a:ext cx="8172450" cy="4114800"/>
          </a:xfrm>
        </p:spPr>
        <p:txBody>
          <a:bodyPr rtlCol="0">
            <a:normAutofit fontScale="85000" lnSpcReduction="20000"/>
          </a:bodyPr>
          <a:lstStyle/>
          <a:p>
            <a:pPr marL="609600" indent="-609600" eaLnBrk="1" fontAlgn="auto" hangingPunct="1">
              <a:lnSpc>
                <a:spcPct val="80000"/>
              </a:lnSpc>
              <a:spcAft>
                <a:spcPts val="0"/>
              </a:spcAft>
              <a:buClr>
                <a:schemeClr val="tx1"/>
              </a:buClr>
              <a:buFont typeface="Wingdings" pitchFamily="2" charset="2"/>
              <a:buNone/>
              <a:defRPr/>
            </a:pPr>
            <a:endParaRPr lang="nl-NL" sz="2400" dirty="0"/>
          </a:p>
          <a:p>
            <a:pPr marL="609600" indent="-609600" eaLnBrk="1" fontAlgn="auto" hangingPunct="1">
              <a:lnSpc>
                <a:spcPct val="80000"/>
              </a:lnSpc>
              <a:spcAft>
                <a:spcPts val="0"/>
              </a:spcAft>
              <a:buClr>
                <a:schemeClr val="tx1"/>
              </a:buClr>
              <a:buFont typeface="Wingdings" pitchFamily="2" charset="2"/>
              <a:buNone/>
              <a:defRPr/>
            </a:pPr>
            <a:endParaRPr lang="nl-NL" sz="2400" dirty="0"/>
          </a:p>
          <a:p>
            <a:pPr marL="609600" indent="-609600" eaLnBrk="1" fontAlgn="auto" hangingPunct="1">
              <a:lnSpc>
                <a:spcPct val="80000"/>
              </a:lnSpc>
              <a:spcAft>
                <a:spcPts val="0"/>
              </a:spcAft>
              <a:buClr>
                <a:schemeClr val="tx1"/>
              </a:buClr>
              <a:defRPr/>
            </a:pPr>
            <a:r>
              <a:rPr lang="nl-NL" altLang="nl-NL" sz="3000" b="1" dirty="0">
                <a:solidFill>
                  <a:srgbClr val="0070C0"/>
                </a:solidFill>
              </a:rPr>
              <a:t>H3 </a:t>
            </a:r>
            <a:r>
              <a:rPr lang="nl-NL" altLang="nl-NL" sz="3000" b="1" dirty="0">
                <a:solidFill>
                  <a:srgbClr val="0070C0"/>
                </a:solidFill>
                <a:sym typeface="Wingdings" pitchFamily="2" charset="2"/>
              </a:rPr>
              <a:t> H4  H5  HBO</a:t>
            </a:r>
          </a:p>
          <a:p>
            <a:pPr marL="609600" indent="-609600" eaLnBrk="1" fontAlgn="auto" hangingPunct="1">
              <a:lnSpc>
                <a:spcPct val="80000"/>
              </a:lnSpc>
              <a:spcAft>
                <a:spcPts val="0"/>
              </a:spcAft>
              <a:buClr>
                <a:schemeClr val="tx1"/>
              </a:buClr>
              <a:defRPr/>
            </a:pPr>
            <a:endParaRPr lang="nl-NL" sz="3000" b="1" dirty="0">
              <a:solidFill>
                <a:srgbClr val="0070C0"/>
              </a:solidFill>
            </a:endParaRPr>
          </a:p>
          <a:p>
            <a:pPr marL="609600" indent="-609600" eaLnBrk="1" fontAlgn="auto" hangingPunct="1">
              <a:lnSpc>
                <a:spcPct val="80000"/>
              </a:lnSpc>
              <a:spcAft>
                <a:spcPts val="0"/>
              </a:spcAft>
              <a:buClr>
                <a:schemeClr val="tx1"/>
              </a:buClr>
              <a:defRPr/>
            </a:pPr>
            <a:r>
              <a:rPr lang="nl-NL" sz="3000" b="1" dirty="0">
                <a:solidFill>
                  <a:srgbClr val="0070C0"/>
                </a:solidFill>
              </a:rPr>
              <a:t>H3 </a:t>
            </a:r>
            <a:r>
              <a:rPr lang="nl-NL" sz="3000" b="1" dirty="0">
                <a:solidFill>
                  <a:srgbClr val="0070C0"/>
                </a:solidFill>
                <a:sym typeface="Wingdings" pitchFamily="2" charset="2"/>
              </a:rPr>
              <a:t> (overgangsbewijs naar H4)  MBO</a:t>
            </a:r>
          </a:p>
          <a:p>
            <a:pPr marL="609600" indent="-609600" eaLnBrk="1" fontAlgn="auto" hangingPunct="1">
              <a:lnSpc>
                <a:spcPct val="80000"/>
              </a:lnSpc>
              <a:spcAft>
                <a:spcPts val="0"/>
              </a:spcAft>
              <a:buClr>
                <a:schemeClr val="tx1"/>
              </a:buClr>
              <a:buFont typeface="Wingdings" pitchFamily="2" charset="2"/>
              <a:buAutoNum type="arabicPeriod" startAt="2"/>
              <a:defRPr/>
            </a:pPr>
            <a:endParaRPr lang="nl-NL" sz="3000" b="1" dirty="0">
              <a:solidFill>
                <a:srgbClr val="0070C0"/>
              </a:solidFill>
              <a:sym typeface="Wingdings" pitchFamily="2" charset="2"/>
            </a:endParaRPr>
          </a:p>
          <a:p>
            <a:pPr marL="609600" indent="-609600" eaLnBrk="1" fontAlgn="auto" hangingPunct="1">
              <a:lnSpc>
                <a:spcPct val="80000"/>
              </a:lnSpc>
              <a:spcAft>
                <a:spcPts val="0"/>
              </a:spcAft>
              <a:buClr>
                <a:schemeClr val="tx1"/>
              </a:buClr>
              <a:defRPr/>
            </a:pPr>
            <a:r>
              <a:rPr lang="nl-NL" sz="3000" b="1" dirty="0">
                <a:solidFill>
                  <a:srgbClr val="0070C0"/>
                </a:solidFill>
                <a:sym typeface="Wingdings" pitchFamily="2" charset="2"/>
              </a:rPr>
              <a:t>TL4  MBO</a:t>
            </a:r>
          </a:p>
          <a:p>
            <a:pPr marL="609600" indent="-609600" eaLnBrk="1" fontAlgn="auto" hangingPunct="1">
              <a:lnSpc>
                <a:spcPct val="80000"/>
              </a:lnSpc>
              <a:spcAft>
                <a:spcPts val="0"/>
              </a:spcAft>
              <a:buClr>
                <a:schemeClr val="tx1"/>
              </a:buClr>
              <a:buFont typeface="Wingdings" pitchFamily="2" charset="2"/>
              <a:buAutoNum type="arabicPeriod" startAt="2"/>
              <a:defRPr/>
            </a:pPr>
            <a:endParaRPr lang="nl-NL" sz="3000" b="1" dirty="0">
              <a:solidFill>
                <a:srgbClr val="0070C0"/>
              </a:solidFill>
              <a:sym typeface="Wingdings" pitchFamily="2" charset="2"/>
            </a:endParaRPr>
          </a:p>
          <a:p>
            <a:pPr marL="609600" indent="-609600" eaLnBrk="1" fontAlgn="auto" hangingPunct="1">
              <a:lnSpc>
                <a:spcPct val="80000"/>
              </a:lnSpc>
              <a:spcAft>
                <a:spcPts val="0"/>
              </a:spcAft>
              <a:buClr>
                <a:schemeClr val="tx1"/>
              </a:buClr>
              <a:defRPr/>
            </a:pPr>
            <a:r>
              <a:rPr lang="nl-NL" sz="3000" b="1" dirty="0">
                <a:solidFill>
                  <a:srgbClr val="0070C0"/>
                </a:solidFill>
                <a:sym typeface="Wingdings" pitchFamily="2" charset="2"/>
              </a:rPr>
              <a:t>TL4  </a:t>
            </a:r>
            <a:r>
              <a:rPr lang="nl-NL" altLang="nl-NL" sz="3000" b="1" dirty="0">
                <a:solidFill>
                  <a:srgbClr val="0070C0"/>
                </a:solidFill>
                <a:sym typeface="Wingdings" pitchFamily="2" charset="2"/>
              </a:rPr>
              <a:t>H4  H5  HBO</a:t>
            </a:r>
          </a:p>
          <a:p>
            <a:pPr marL="609600" indent="-609600" eaLnBrk="1" fontAlgn="auto" hangingPunct="1">
              <a:lnSpc>
                <a:spcPct val="80000"/>
              </a:lnSpc>
              <a:spcAft>
                <a:spcPts val="0"/>
              </a:spcAft>
              <a:buClr>
                <a:schemeClr val="tx1"/>
              </a:buClr>
              <a:defRPr/>
            </a:pPr>
            <a:endParaRPr lang="nl-NL" sz="3000" b="1" dirty="0">
              <a:solidFill>
                <a:srgbClr val="0070C0"/>
              </a:solidFill>
              <a:sym typeface="Wingdings" pitchFamily="2" charset="2"/>
            </a:endParaRPr>
          </a:p>
          <a:p>
            <a:pPr marL="0" indent="0" eaLnBrk="1" fontAlgn="auto" hangingPunct="1">
              <a:lnSpc>
                <a:spcPct val="80000"/>
              </a:lnSpc>
              <a:spcAft>
                <a:spcPts val="0"/>
              </a:spcAft>
              <a:buClr>
                <a:schemeClr val="tx1"/>
              </a:buClr>
              <a:buNone/>
              <a:defRPr/>
            </a:pPr>
            <a:r>
              <a:rPr lang="nl-NL" sz="3000" b="1" dirty="0">
                <a:solidFill>
                  <a:srgbClr val="0070C0"/>
                </a:solidFill>
                <a:sym typeface="Wingdings" pitchFamily="2" charset="2"/>
              </a:rPr>
              <a:t>			       VWO5  VWO6  WO</a:t>
            </a:r>
          </a:p>
          <a:p>
            <a:pPr marL="609600" indent="-609600" eaLnBrk="1" fontAlgn="auto" hangingPunct="1">
              <a:lnSpc>
                <a:spcPct val="80000"/>
              </a:lnSpc>
              <a:spcAft>
                <a:spcPts val="0"/>
              </a:spcAft>
              <a:buClr>
                <a:schemeClr val="tx1"/>
              </a:buClr>
              <a:buFont typeface="Wingdings" pitchFamily="2" charset="2"/>
              <a:buNone/>
              <a:defRPr/>
            </a:pPr>
            <a:r>
              <a:rPr lang="nl-NL" sz="3000"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219">
                                            <p:txEl>
                                              <p:pRg st="10" end="10"/>
                                            </p:txEl>
                                          </p:spTgt>
                                        </p:tgtEl>
                                        <p:attrNameLst>
                                          <p:attrName>style.visibility</p:attrName>
                                        </p:attrNameLst>
                                      </p:cBhvr>
                                      <p:to>
                                        <p:strVal val="visible"/>
                                      </p:to>
                                    </p:set>
                                    <p:anim calcmode="lin" valueType="num">
                                      <p:cBhvr additive="base">
                                        <p:cTn id="17" dur="10" fill="hold"/>
                                        <p:tgtEl>
                                          <p:spTgt spid="9219">
                                            <p:txEl>
                                              <p:pRg st="10" end="10"/>
                                            </p:txEl>
                                          </p:spTgt>
                                        </p:tgtEl>
                                        <p:attrNameLst>
                                          <p:attrName>ppt_x</p:attrName>
                                        </p:attrNameLst>
                                      </p:cBhvr>
                                      <p:tavLst>
                                        <p:tav tm="0">
                                          <p:val>
                                            <p:strVal val="#ppt_x"/>
                                          </p:val>
                                        </p:tav>
                                        <p:tav tm="100000">
                                          <p:val>
                                            <p:strVal val="#ppt_x"/>
                                          </p:val>
                                        </p:tav>
                                      </p:tavLst>
                                    </p:anim>
                                    <p:anim calcmode="lin" valueType="num">
                                      <p:cBhvr additive="base">
                                        <p:cTn id="18" dur="10" fill="hold"/>
                                        <p:tgtEl>
                                          <p:spTgt spid="921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00210E-B8C4-4FBB-803D-E197E2C6CFBD}"/>
              </a:ext>
            </a:extLst>
          </p:cNvPr>
          <p:cNvSpPr>
            <a:spLocks noGrp="1"/>
          </p:cNvSpPr>
          <p:nvPr>
            <p:ph type="title"/>
          </p:nvPr>
        </p:nvSpPr>
        <p:spPr>
          <a:xfrm>
            <a:off x="-324544" y="445988"/>
            <a:ext cx="8229600" cy="1143000"/>
          </a:xfrm>
        </p:spPr>
        <p:txBody>
          <a:bodyPr/>
          <a:lstStyle/>
          <a:p>
            <a:r>
              <a:rPr lang="nl-NL" b="1" dirty="0">
                <a:solidFill>
                  <a:srgbClr val="000000"/>
                </a:solidFill>
                <a:effectLst/>
              </a:rPr>
              <a:t>Informatie</a:t>
            </a:r>
            <a:r>
              <a:rPr lang="nl-NL" b="1" dirty="0">
                <a:solidFill>
                  <a:srgbClr val="000000"/>
                </a:solidFill>
              </a:rPr>
              <a:t> </a:t>
            </a:r>
            <a:r>
              <a:rPr lang="nl-NL" b="1" dirty="0">
                <a:solidFill>
                  <a:srgbClr val="000000"/>
                </a:solidFill>
                <a:effectLst/>
              </a:rPr>
              <a:t>over wiskunde</a:t>
            </a:r>
          </a:p>
        </p:txBody>
      </p:sp>
      <p:sp>
        <p:nvSpPr>
          <p:cNvPr id="3" name="Tijdelijke aanduiding voor inhoud 2">
            <a:extLst>
              <a:ext uri="{FF2B5EF4-FFF2-40B4-BE49-F238E27FC236}">
                <a16:creationId xmlns:a16="http://schemas.microsoft.com/office/drawing/2014/main" id="{8373CD9F-7AFD-42AA-8A83-83CC1043C769}"/>
              </a:ext>
            </a:extLst>
          </p:cNvPr>
          <p:cNvSpPr>
            <a:spLocks noGrp="1"/>
          </p:cNvSpPr>
          <p:nvPr>
            <p:ph sz="half" idx="1"/>
          </p:nvPr>
        </p:nvSpPr>
        <p:spPr>
          <a:xfrm>
            <a:off x="457200" y="1600200"/>
            <a:ext cx="8075240" cy="4530725"/>
          </a:xfrm>
        </p:spPr>
        <p:txBody>
          <a:bodyPr/>
          <a:lstStyle/>
          <a:p>
            <a:r>
              <a:rPr lang="nl-NL" dirty="0">
                <a:solidFill>
                  <a:srgbClr val="000000"/>
                </a:solidFill>
                <a:effectLst/>
              </a:rPr>
              <a:t>Dhr. </a:t>
            </a:r>
            <a:r>
              <a:rPr lang="nl-NL" dirty="0">
                <a:solidFill>
                  <a:srgbClr val="000000"/>
                </a:solidFill>
              </a:rPr>
              <a:t>de Jager</a:t>
            </a:r>
            <a:endParaRPr lang="nl-NL" dirty="0">
              <a:solidFill>
                <a:srgbClr val="000000"/>
              </a:solidFill>
              <a:effectLst/>
            </a:endParaRPr>
          </a:p>
        </p:txBody>
      </p:sp>
    </p:spTree>
    <p:extLst>
      <p:ext uri="{BB962C8B-B14F-4D97-AF65-F5344CB8AC3E}">
        <p14:creationId xmlns:p14="http://schemas.microsoft.com/office/powerpoint/2010/main" val="2973073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3050619708"/>
              </p:ext>
            </p:extLst>
          </p:nvPr>
        </p:nvGraphicFramePr>
        <p:xfrm>
          <a:off x="755576" y="260648"/>
          <a:ext cx="6041394" cy="6336704"/>
        </p:xfrm>
        <a:graphic>
          <a:graphicData uri="http://schemas.openxmlformats.org/drawingml/2006/table">
            <a:tbl>
              <a:tblPr firstRow="1" firstCol="1" bandRow="1" bandCol="1"/>
              <a:tblGrid>
                <a:gridCol w="1429005">
                  <a:extLst>
                    <a:ext uri="{9D8B030D-6E8A-4147-A177-3AD203B41FA5}">
                      <a16:colId xmlns:a16="http://schemas.microsoft.com/office/drawing/2014/main" val="114779439"/>
                    </a:ext>
                  </a:extLst>
                </a:gridCol>
                <a:gridCol w="1134194">
                  <a:extLst>
                    <a:ext uri="{9D8B030D-6E8A-4147-A177-3AD203B41FA5}">
                      <a16:colId xmlns:a16="http://schemas.microsoft.com/office/drawing/2014/main" val="1587837588"/>
                    </a:ext>
                  </a:extLst>
                </a:gridCol>
                <a:gridCol w="1134194">
                  <a:extLst>
                    <a:ext uri="{9D8B030D-6E8A-4147-A177-3AD203B41FA5}">
                      <a16:colId xmlns:a16="http://schemas.microsoft.com/office/drawing/2014/main" val="2688046996"/>
                    </a:ext>
                  </a:extLst>
                </a:gridCol>
                <a:gridCol w="1209807">
                  <a:extLst>
                    <a:ext uri="{9D8B030D-6E8A-4147-A177-3AD203B41FA5}">
                      <a16:colId xmlns:a16="http://schemas.microsoft.com/office/drawing/2014/main" val="1354296633"/>
                    </a:ext>
                  </a:extLst>
                </a:gridCol>
                <a:gridCol w="1134194">
                  <a:extLst>
                    <a:ext uri="{9D8B030D-6E8A-4147-A177-3AD203B41FA5}">
                      <a16:colId xmlns:a16="http://schemas.microsoft.com/office/drawing/2014/main" val="2401803593"/>
                    </a:ext>
                  </a:extLst>
                </a:gridCol>
              </a:tblGrid>
              <a:tr h="664473">
                <a:tc gridSpan="5">
                  <a:txBody>
                    <a:bodyPr/>
                    <a:lstStyle/>
                    <a:p>
                      <a:pPr>
                        <a:spcAft>
                          <a:spcPts val="0"/>
                        </a:spcAft>
                      </a:pPr>
                      <a:r>
                        <a:rPr lang="nl-NL" sz="1100" b="1" dirty="0">
                          <a:effectLst/>
                          <a:latin typeface="Arial" panose="020B0604020202020204" pitchFamily="34" charset="0"/>
                          <a:ea typeface="Calibri" panose="020F0502020204030204" pitchFamily="34" charset="0"/>
                          <a:cs typeface="Times New Roman" panose="02020603050405020304" pitchFamily="18" charset="0"/>
                        </a:rPr>
                        <a:t>Profielkeuze en vakkenpakketkeuze voor TL-4 </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600" dirty="0">
                          <a:effectLst/>
                          <a:latin typeface="Arial" panose="020B0604020202020204" pitchFamily="34" charset="0"/>
                          <a:ea typeface="Calibri" panose="020F0502020204030204" pitchFamily="34" charset="0"/>
                          <a:cs typeface="Times New Roman" panose="02020603050405020304" pitchFamily="18" charset="0"/>
                        </a:rPr>
                        <a:t>                 </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600" dirty="0">
                          <a:effectLst/>
                          <a:latin typeface="Arial" panose="020B0604020202020204" pitchFamily="34" charset="0"/>
                          <a:ea typeface="Calibri" panose="020F0502020204030204" pitchFamily="34" charset="0"/>
                          <a:cs typeface="Times New Roman" panose="02020603050405020304" pitchFamily="18" charset="0"/>
                        </a:rPr>
                        <a:t> </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700" b="1" dirty="0">
                          <a:effectLst/>
                          <a:latin typeface="Arial" panose="020B0604020202020204" pitchFamily="34" charset="0"/>
                          <a:ea typeface="Calibri" panose="020F0502020204030204" pitchFamily="34" charset="0"/>
                          <a:cs typeface="Times New Roman" panose="02020603050405020304" pitchFamily="18" charset="0"/>
                        </a:rPr>
                        <a:t>Naam:                                                                                    Klas:</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txBody>
                  <a:tcPr marL="43612" marR="43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835407896"/>
                  </a:ext>
                </a:extLst>
              </a:tr>
              <a:tr h="597077">
                <a:tc>
                  <a:txBody>
                    <a:bodyPr/>
                    <a:lstStyle/>
                    <a:p>
                      <a:pPr>
                        <a:spcAft>
                          <a:spcPts val="0"/>
                        </a:spcAft>
                      </a:pPr>
                      <a:r>
                        <a:rPr lang="nl-NL" sz="700" b="1" dirty="0">
                          <a:effectLst/>
                          <a:latin typeface="Arial" panose="020B0604020202020204" pitchFamily="34" charset="0"/>
                          <a:ea typeface="Calibri" panose="020F0502020204030204" pitchFamily="34" charset="0"/>
                          <a:cs typeface="Times New Roman" panose="02020603050405020304" pitchFamily="18" charset="0"/>
                        </a:rPr>
                        <a:t> </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700" b="1" dirty="0">
                          <a:effectLst/>
                          <a:latin typeface="Arial" panose="020B0604020202020204" pitchFamily="34" charset="0"/>
                          <a:ea typeface="Calibri" panose="020F0502020204030204" pitchFamily="34" charset="0"/>
                          <a:cs typeface="Times New Roman" panose="02020603050405020304" pitchFamily="18" charset="0"/>
                        </a:rPr>
                        <a:t>Gemeenschappelijk deel</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txBody>
                  <a:tcPr marL="43612" marR="43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de-DE" sz="700" dirty="0">
                          <a:effectLst/>
                          <a:latin typeface="Arial" panose="020B0604020202020204" pitchFamily="34" charset="0"/>
                          <a:ea typeface="Calibri" panose="020F0502020204030204" pitchFamily="34" charset="0"/>
                          <a:cs typeface="Times New Roman" panose="02020603050405020304" pitchFamily="18" charset="0"/>
                        </a:rPr>
                        <a:t> </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700" b="1"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de-DE" sz="700" b="1" dirty="0">
                          <a:effectLst/>
                          <a:latin typeface="Arial" panose="020B0604020202020204" pitchFamily="34" charset="0"/>
                          <a:ea typeface="Calibri" panose="020F0502020204030204" pitchFamily="34" charset="0"/>
                          <a:cs typeface="Times New Roman" panose="02020603050405020304" pitchFamily="18" charset="0"/>
                        </a:rPr>
                        <a:t> Ne                 </a:t>
                      </a:r>
                      <a:r>
                        <a:rPr lang="nl-NL" sz="700" b="1"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de-DE" sz="700" b="1" dirty="0">
                          <a:effectLst/>
                          <a:latin typeface="Arial" panose="020B0604020202020204" pitchFamily="34" charset="0"/>
                          <a:ea typeface="Calibri" panose="020F0502020204030204" pitchFamily="34" charset="0"/>
                          <a:cs typeface="Times New Roman" panose="02020603050405020304" pitchFamily="18" charset="0"/>
                        </a:rPr>
                        <a:t> En </a:t>
                      </a:r>
                      <a:r>
                        <a:rPr lang="de-DE" sz="700" dirty="0">
                          <a:effectLst/>
                          <a:latin typeface="Arial" panose="020B0604020202020204" pitchFamily="34" charset="0"/>
                          <a:ea typeface="Calibri" panose="020F0502020204030204" pitchFamily="34" charset="0"/>
                          <a:cs typeface="Times New Roman" panose="02020603050405020304" pitchFamily="18" charset="0"/>
                        </a:rPr>
                        <a:t>   </a:t>
                      </a:r>
                      <a:r>
                        <a:rPr lang="de-DE" sz="700" b="1" dirty="0">
                          <a:effectLst/>
                          <a:latin typeface="Arial" panose="020B0604020202020204" pitchFamily="34" charset="0"/>
                          <a:ea typeface="Calibri" panose="020F0502020204030204" pitchFamily="34" charset="0"/>
                          <a:cs typeface="Times New Roman" panose="02020603050405020304" pitchFamily="18" charset="0"/>
                        </a:rPr>
                        <a:t>                  </a:t>
                      </a:r>
                      <a:r>
                        <a:rPr lang="nl-NL" sz="700" b="1"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b="1" dirty="0">
                          <a:effectLst/>
                          <a:latin typeface="Arial" panose="020B0604020202020204" pitchFamily="34" charset="0"/>
                          <a:ea typeface="Calibri" panose="020F0502020204030204" pitchFamily="34" charset="0"/>
                          <a:cs typeface="Times New Roman" panose="02020603050405020304" pitchFamily="18" charset="0"/>
                        </a:rPr>
                        <a:t> </a:t>
                      </a:r>
                      <a:r>
                        <a:rPr lang="de-DE" sz="700" b="1" dirty="0">
                          <a:effectLst/>
                          <a:latin typeface="Arial" panose="020B0604020202020204" pitchFamily="34" charset="0"/>
                          <a:ea typeface="Calibri" panose="020F0502020204030204" pitchFamily="34" charset="0"/>
                          <a:cs typeface="Times New Roman" panose="02020603050405020304" pitchFamily="18" charset="0"/>
                        </a:rPr>
                        <a:t>LO</a:t>
                      </a:r>
                      <a:r>
                        <a:rPr lang="de-DE" sz="700" dirty="0">
                          <a:effectLst/>
                          <a:latin typeface="Arial" panose="020B0604020202020204" pitchFamily="34" charset="0"/>
                          <a:ea typeface="Calibri" panose="020F0502020204030204" pitchFamily="34" charset="0"/>
                          <a:cs typeface="Times New Roman" panose="02020603050405020304" pitchFamily="18" charset="0"/>
                        </a:rPr>
                        <a:t>             </a:t>
                      </a: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a:t>
                      </a:r>
                      <a:r>
                        <a:rPr lang="de-DE" sz="700" dirty="0">
                          <a:effectLst/>
                          <a:latin typeface="Arial" panose="020B0604020202020204" pitchFamily="34" charset="0"/>
                          <a:ea typeface="Calibri" panose="020F0502020204030204" pitchFamily="34" charset="0"/>
                          <a:cs typeface="Times New Roman" panose="02020603050405020304" pitchFamily="18" charset="0"/>
                        </a:rPr>
                        <a:t>Ma 1</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de-DE" sz="700" b="1" dirty="0">
                          <a:effectLst/>
                          <a:latin typeface="Arial" panose="020B0604020202020204" pitchFamily="34" charset="0"/>
                          <a:ea typeface="Calibri" panose="020F0502020204030204" pitchFamily="34" charset="0"/>
                          <a:cs typeface="Times New Roman" panose="02020603050405020304" pitchFamily="18" charset="0"/>
                        </a:rPr>
                        <a:t> </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de-DE" sz="700" dirty="0">
                          <a:effectLst/>
                          <a:latin typeface="Arial" panose="020B0604020202020204" pitchFamily="34" charset="0"/>
                          <a:ea typeface="Calibri" panose="020F0502020204030204" pitchFamily="34" charset="0"/>
                          <a:cs typeface="Times New Roman" panose="02020603050405020304" pitchFamily="18" charset="0"/>
                        </a:rPr>
                        <a:t> </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txBody>
                  <a:tcPr marL="43612" marR="43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4179290190"/>
                  </a:ext>
                </a:extLst>
              </a:tr>
              <a:tr h="298539">
                <a:tc>
                  <a:txBody>
                    <a:bodyPr/>
                    <a:lstStyle/>
                    <a:p>
                      <a:pPr>
                        <a:spcAft>
                          <a:spcPts val="0"/>
                        </a:spcAft>
                      </a:pPr>
                      <a:r>
                        <a:rPr lang="nl-NL" sz="700" b="1" dirty="0">
                          <a:effectLst/>
                          <a:latin typeface="Arial" panose="020B0604020202020204" pitchFamily="34" charset="0"/>
                          <a:ea typeface="Calibri" panose="020F0502020204030204" pitchFamily="34" charset="0"/>
                          <a:cs typeface="Times New Roman" panose="02020603050405020304" pitchFamily="18" charset="0"/>
                        </a:rPr>
                        <a:t>Profiel</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700" b="1" dirty="0">
                          <a:effectLst/>
                          <a:latin typeface="Arial" panose="020B0604020202020204" pitchFamily="34" charset="0"/>
                          <a:ea typeface="Calibri" panose="020F0502020204030204" pitchFamily="34" charset="0"/>
                          <a:cs typeface="Times New Roman" panose="02020603050405020304" pitchFamily="18" charset="0"/>
                        </a:rPr>
                        <a:t> </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txBody>
                  <a:tcPr marL="43612" marR="43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700" b="1" dirty="0">
                          <a:effectLst/>
                          <a:latin typeface="Arial" panose="020B0604020202020204" pitchFamily="34" charset="0"/>
                          <a:ea typeface="Calibri" panose="020F0502020204030204" pitchFamily="34" charset="0"/>
                          <a:cs typeface="Times New Roman" panose="02020603050405020304" pitchFamily="18" charset="0"/>
                        </a:rPr>
                        <a:t> </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700" b="1"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b="1" dirty="0">
                          <a:effectLst/>
                          <a:latin typeface="Arial" panose="020B0604020202020204" pitchFamily="34" charset="0"/>
                          <a:ea typeface="Calibri" panose="020F0502020204030204" pitchFamily="34" charset="0"/>
                          <a:cs typeface="Times New Roman" panose="02020603050405020304" pitchFamily="18" charset="0"/>
                        </a:rPr>
                        <a:t> Economie</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txBody>
                  <a:tcPr marL="43612" marR="43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700" b="1" dirty="0">
                          <a:effectLst/>
                          <a:latin typeface="Arial" panose="020B0604020202020204" pitchFamily="34" charset="0"/>
                          <a:ea typeface="Calibri" panose="020F0502020204030204" pitchFamily="34" charset="0"/>
                          <a:cs typeface="Times New Roman" panose="02020603050405020304" pitchFamily="18" charset="0"/>
                        </a:rPr>
                        <a:t> </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700" b="1"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b="1" dirty="0">
                          <a:effectLst/>
                          <a:latin typeface="Arial" panose="020B0604020202020204" pitchFamily="34" charset="0"/>
                          <a:ea typeface="Calibri" panose="020F0502020204030204" pitchFamily="34" charset="0"/>
                          <a:cs typeface="Times New Roman" panose="02020603050405020304" pitchFamily="18" charset="0"/>
                        </a:rPr>
                        <a:t> Landbouw</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txBody>
                  <a:tcPr marL="43612" marR="43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700" b="1" dirty="0">
                          <a:effectLst/>
                          <a:latin typeface="Arial" panose="020B0604020202020204" pitchFamily="34" charset="0"/>
                          <a:ea typeface="Calibri" panose="020F0502020204030204" pitchFamily="34" charset="0"/>
                          <a:cs typeface="Times New Roman" panose="02020603050405020304" pitchFamily="18" charset="0"/>
                        </a:rPr>
                        <a:t> </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700" b="1"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b="1" dirty="0">
                          <a:effectLst/>
                          <a:latin typeface="Arial" panose="020B0604020202020204" pitchFamily="34" charset="0"/>
                          <a:ea typeface="Calibri" panose="020F0502020204030204" pitchFamily="34" charset="0"/>
                          <a:cs typeface="Times New Roman" panose="02020603050405020304" pitchFamily="18" charset="0"/>
                        </a:rPr>
                        <a:t> Zorg en Welzijn </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txBody>
                  <a:tcPr marL="43612" marR="43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700" b="1" dirty="0">
                          <a:effectLst/>
                          <a:latin typeface="Arial" panose="020B0604020202020204" pitchFamily="34" charset="0"/>
                          <a:ea typeface="Calibri" panose="020F0502020204030204" pitchFamily="34" charset="0"/>
                          <a:cs typeface="Times New Roman" panose="02020603050405020304" pitchFamily="18" charset="0"/>
                        </a:rPr>
                        <a:t> </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700" b="1"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b="1" dirty="0">
                          <a:effectLst/>
                          <a:latin typeface="Arial" panose="020B0604020202020204" pitchFamily="34" charset="0"/>
                          <a:ea typeface="Calibri" panose="020F0502020204030204" pitchFamily="34" charset="0"/>
                          <a:cs typeface="Times New Roman" panose="02020603050405020304" pitchFamily="18" charset="0"/>
                        </a:rPr>
                        <a:t> Techniek</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txBody>
                  <a:tcPr marL="43612" marR="43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769818"/>
                  </a:ext>
                </a:extLst>
              </a:tr>
              <a:tr h="1641961">
                <a:tc>
                  <a:txBody>
                    <a:bodyPr/>
                    <a:lstStyle/>
                    <a:p>
                      <a:pPr>
                        <a:spcAft>
                          <a:spcPts val="0"/>
                        </a:spcAft>
                      </a:pPr>
                      <a:r>
                        <a:rPr lang="nl-NL" sz="700" b="1" dirty="0">
                          <a:effectLst/>
                          <a:latin typeface="Arial" panose="020B0604020202020204" pitchFamily="34" charset="0"/>
                          <a:ea typeface="Calibri" panose="020F0502020204030204" pitchFamily="34" charset="0"/>
                          <a:cs typeface="Times New Roman" panose="02020603050405020304" pitchFamily="18" charset="0"/>
                        </a:rPr>
                        <a:t> </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700" b="1" dirty="0">
                          <a:effectLst/>
                          <a:latin typeface="Arial" panose="020B0604020202020204" pitchFamily="34" charset="0"/>
                          <a:ea typeface="Calibri" panose="020F0502020204030204" pitchFamily="34" charset="0"/>
                          <a:cs typeface="Times New Roman" panose="02020603050405020304" pitchFamily="18" charset="0"/>
                        </a:rPr>
                        <a:t>Profieldeel</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txBody>
                  <a:tcPr marL="43612" marR="43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ec</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Kies 1 uit:</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wi</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Du</a:t>
                      </a:r>
                    </a:p>
                  </a:txBody>
                  <a:tcPr marL="43612" marR="43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wi</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Kies 1 uit:</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bi</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nask 1</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txBody>
                  <a:tcPr marL="43612" marR="43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bi</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Kies 1 uit:</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wi</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gs</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ak</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txBody>
                  <a:tcPr marL="43612" marR="43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wi</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nask 1</a:t>
                      </a:r>
                    </a:p>
                  </a:txBody>
                  <a:tcPr marL="43612" marR="43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101611"/>
                  </a:ext>
                </a:extLst>
              </a:tr>
              <a:tr h="2836115">
                <a:tc>
                  <a:txBody>
                    <a:bodyPr/>
                    <a:lstStyle/>
                    <a:p>
                      <a:pPr>
                        <a:spcAft>
                          <a:spcPts val="0"/>
                        </a:spcAft>
                      </a:pPr>
                      <a:r>
                        <a:rPr lang="nl-NL" sz="700" b="1" dirty="0">
                          <a:effectLst/>
                          <a:latin typeface="Arial" panose="020B0604020202020204" pitchFamily="34" charset="0"/>
                          <a:ea typeface="Calibri" panose="020F0502020204030204" pitchFamily="34" charset="0"/>
                          <a:cs typeface="Times New Roman" panose="02020603050405020304" pitchFamily="18" charset="0"/>
                        </a:rPr>
                        <a:t> </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700" b="1" dirty="0">
                          <a:effectLst/>
                          <a:latin typeface="Arial" panose="020B0604020202020204" pitchFamily="34" charset="0"/>
                          <a:ea typeface="Calibri" panose="020F0502020204030204" pitchFamily="34" charset="0"/>
                          <a:cs typeface="Times New Roman" panose="02020603050405020304" pitchFamily="18" charset="0"/>
                        </a:rPr>
                        <a:t>Vrij deel</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txBody>
                  <a:tcPr marL="43612" marR="43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Kies 2 uit:</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Du</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gs</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ak</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wi</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nask 1</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nask 2</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bi</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bv (=handv.)</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txBody>
                  <a:tcPr marL="43612" marR="43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Kies 2 uit:</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Du</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gs</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ak</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ec</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nask 1</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nask 2</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bi</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bv (=handv.)</a:t>
                      </a:r>
                    </a:p>
                  </a:txBody>
                  <a:tcPr marL="43612" marR="43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Kies 2 uit:</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Du</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gs</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ak</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wi</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nask 1</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nask 2</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ec</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bv (=handv)</a:t>
                      </a:r>
                    </a:p>
                  </a:txBody>
                  <a:tcPr marL="43612" marR="43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Kies 2 uit:</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Du</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gs</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ak</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ec</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nask 2</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bi</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nl-NL" sz="700" dirty="0">
                          <a:effectLst/>
                          <a:latin typeface="Arial" panose="020B0604020202020204" pitchFamily="34" charset="0"/>
                          <a:ea typeface="Calibri" panose="020F0502020204030204" pitchFamily="34" charset="0"/>
                          <a:cs typeface="Times New Roman" panose="02020603050405020304" pitchFamily="18" charset="0"/>
                        </a:rPr>
                        <a:t> bv (=handv.)</a:t>
                      </a:r>
                    </a:p>
                  </a:txBody>
                  <a:tcPr marL="43612" marR="43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3347299"/>
                  </a:ext>
                </a:extLst>
              </a:tr>
              <a:tr h="298539">
                <a:tc>
                  <a:txBody>
                    <a:bodyPr/>
                    <a:lstStyle/>
                    <a:p>
                      <a:pPr>
                        <a:spcAft>
                          <a:spcPts val="0"/>
                        </a:spcAft>
                      </a:pPr>
                      <a:r>
                        <a:rPr lang="nl-NL" sz="700" b="1" dirty="0">
                          <a:effectLst/>
                          <a:latin typeface="Arial" panose="020B0604020202020204" pitchFamily="34" charset="0"/>
                          <a:ea typeface="Calibri" panose="020F0502020204030204" pitchFamily="34" charset="0"/>
                          <a:cs typeface="Times New Roman" panose="02020603050405020304" pitchFamily="18" charset="0"/>
                        </a:rPr>
                        <a:t>Diensten en Producten</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nl-NL" sz="700" b="1" dirty="0">
                          <a:effectLst/>
                          <a:latin typeface="Arial" panose="020B0604020202020204" pitchFamily="34" charset="0"/>
                          <a:ea typeface="Calibri" panose="020F0502020204030204" pitchFamily="34" charset="0"/>
                          <a:cs typeface="Times New Roman" panose="02020603050405020304" pitchFamily="18" charset="0"/>
                        </a:rPr>
                        <a:t> </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txBody>
                  <a:tcPr marL="43612" marR="43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txBody>
                  <a:tcPr marL="43612" marR="43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txBody>
                  <a:tcPr marL="43612" marR="43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txBody>
                  <a:tcPr marL="43612" marR="43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700" dirty="0">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endParaRPr lang="nl-NL" sz="700" dirty="0">
                        <a:effectLst/>
                        <a:latin typeface="Arial" panose="020B0604020202020204" pitchFamily="34" charset="0"/>
                        <a:ea typeface="Calibri" panose="020F0502020204030204" pitchFamily="34" charset="0"/>
                        <a:cs typeface="Times New Roman" panose="02020603050405020304" pitchFamily="18" charset="0"/>
                      </a:endParaRPr>
                    </a:p>
                  </a:txBody>
                  <a:tcPr marL="43612" marR="43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9933204"/>
                  </a:ext>
                </a:extLst>
              </a:tr>
            </a:tbl>
          </a:graphicData>
        </a:graphic>
      </p:graphicFrame>
    </p:spTree>
    <p:extLst>
      <p:ext uri="{BB962C8B-B14F-4D97-AF65-F5344CB8AC3E}">
        <p14:creationId xmlns:p14="http://schemas.microsoft.com/office/powerpoint/2010/main" val="210245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3" y="333375"/>
            <a:ext cx="4983162"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kstvak 4"/>
          <p:cNvSpPr txBox="1">
            <a:spLocks noChangeArrowheads="1"/>
          </p:cNvSpPr>
          <p:nvPr/>
        </p:nvSpPr>
        <p:spPr bwMode="auto">
          <a:xfrm>
            <a:off x="4643438" y="2924175"/>
            <a:ext cx="40322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nl-NL" altLang="nl-NL" sz="2400" b="1" dirty="0">
                <a:latin typeface="Arial" charset="0"/>
              </a:rPr>
              <a:t>Wie ben ik?</a:t>
            </a:r>
          </a:p>
          <a:p>
            <a:pPr eaLnBrk="1" hangingPunct="1">
              <a:spcBef>
                <a:spcPct val="0"/>
              </a:spcBef>
              <a:buFontTx/>
              <a:buNone/>
            </a:pPr>
            <a:r>
              <a:rPr lang="nl-NL" altLang="nl-NL" sz="2400" b="1" dirty="0">
                <a:latin typeface="Arial" charset="0"/>
              </a:rPr>
              <a:t>Wat kan ik?</a:t>
            </a:r>
          </a:p>
          <a:p>
            <a:pPr eaLnBrk="1" hangingPunct="1">
              <a:spcBef>
                <a:spcPct val="0"/>
              </a:spcBef>
              <a:buFontTx/>
              <a:buNone/>
            </a:pPr>
            <a:r>
              <a:rPr lang="nl-NL" altLang="nl-NL" sz="2400" b="1" dirty="0">
                <a:latin typeface="Arial" charset="0"/>
              </a:rPr>
              <a:t>Wat vind ik leuk?</a:t>
            </a:r>
          </a:p>
          <a:p>
            <a:pPr eaLnBrk="1" hangingPunct="1">
              <a:spcBef>
                <a:spcPct val="0"/>
              </a:spcBef>
              <a:buFontTx/>
              <a:buNone/>
            </a:pPr>
            <a:r>
              <a:rPr lang="nl-NL" altLang="nl-NL" sz="2400" b="1" dirty="0">
                <a:latin typeface="Arial" charset="0"/>
              </a:rPr>
              <a:t>Wat vind ik belangrijk?</a:t>
            </a:r>
          </a:p>
          <a:p>
            <a:pPr eaLnBrk="1" hangingPunct="1">
              <a:spcBef>
                <a:spcPct val="0"/>
              </a:spcBef>
              <a:buFontTx/>
              <a:buNone/>
            </a:pPr>
            <a:r>
              <a:rPr lang="nl-NL" altLang="nl-NL" sz="2400" b="1" dirty="0">
                <a:latin typeface="Arial" charset="0"/>
              </a:rPr>
              <a:t>Wat wil ik?</a:t>
            </a:r>
          </a:p>
          <a:p>
            <a:pPr eaLnBrk="1" hangingPunct="1">
              <a:spcBef>
                <a:spcPct val="0"/>
              </a:spcBef>
              <a:buFontTx/>
              <a:buNone/>
            </a:pPr>
            <a:endParaRPr lang="nl-NL" altLang="nl-NL" sz="1800" b="1" dirty="0">
              <a:latin typeface="Arial" charset="0"/>
            </a:endParaRPr>
          </a:p>
        </p:txBody>
      </p:sp>
      <p:sp>
        <p:nvSpPr>
          <p:cNvPr id="6" name="Tekstvak 5"/>
          <p:cNvSpPr txBox="1">
            <a:spLocks noChangeArrowheads="1"/>
          </p:cNvSpPr>
          <p:nvPr/>
        </p:nvSpPr>
        <p:spPr bwMode="auto">
          <a:xfrm>
            <a:off x="296863" y="5013176"/>
            <a:ext cx="8378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nl-NL" altLang="nl-NL" sz="4000" b="1" dirty="0">
                <a:latin typeface="Arial" charset="0"/>
              </a:rPr>
              <a:t>KAN  IK  OOK  WAT  IK  WIL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83E6ADE-76D8-40ED-B82D-18A114B8360A}"/>
              </a:ext>
            </a:extLst>
          </p:cNvPr>
          <p:cNvPicPr>
            <a:picLocks noChangeAspect="1"/>
          </p:cNvPicPr>
          <p:nvPr/>
        </p:nvPicPr>
        <p:blipFill rotWithShape="1">
          <a:blip r:embed="rId3"/>
          <a:srcRect t="10800" r="7457" b="5201"/>
          <a:stretch/>
        </p:blipFill>
        <p:spPr>
          <a:xfrm>
            <a:off x="58869" y="1628800"/>
            <a:ext cx="9026261" cy="4608512"/>
          </a:xfrm>
          <a:prstGeom prst="rect">
            <a:avLst/>
          </a:prstGeom>
        </p:spPr>
      </p:pic>
      <p:sp>
        <p:nvSpPr>
          <p:cNvPr id="4" name="Titel 3">
            <a:extLst>
              <a:ext uri="{FF2B5EF4-FFF2-40B4-BE49-F238E27FC236}">
                <a16:creationId xmlns:a16="http://schemas.microsoft.com/office/drawing/2014/main" id="{3A147A4C-BA5F-4DA0-A478-7CE3FE9B9350}"/>
              </a:ext>
            </a:extLst>
          </p:cNvPr>
          <p:cNvSpPr>
            <a:spLocks noGrp="1"/>
          </p:cNvSpPr>
          <p:nvPr>
            <p:ph type="title"/>
          </p:nvPr>
        </p:nvSpPr>
        <p:spPr/>
        <p:txBody>
          <a:bodyPr/>
          <a:lstStyle/>
          <a:p>
            <a:pPr algn="l"/>
            <a:r>
              <a:rPr lang="nl-NL" dirty="0"/>
              <a:t>Droomloopbaan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323528" y="838562"/>
            <a:ext cx="6302375" cy="781050"/>
          </a:xfrm>
        </p:spPr>
        <p:txBody>
          <a:bodyPr rtlCol="0">
            <a:normAutofit fontScale="90000"/>
          </a:bodyPr>
          <a:lstStyle/>
          <a:p>
            <a:pPr eaLnBrk="1" fontAlgn="auto" hangingPunct="1">
              <a:spcAft>
                <a:spcPts val="0"/>
              </a:spcAft>
              <a:defRPr/>
            </a:pPr>
            <a:r>
              <a:rPr lang="nl-NL" sz="4000" b="1" dirty="0"/>
              <a:t>LOOPBAANDOSSIER TL</a:t>
            </a:r>
            <a:br>
              <a:rPr lang="nl-NL" sz="4000" b="1" dirty="0"/>
            </a:br>
            <a:endParaRPr lang="nl-NL" sz="4000" b="1" dirty="0"/>
          </a:p>
        </p:txBody>
      </p:sp>
      <p:sp>
        <p:nvSpPr>
          <p:cNvPr id="14339" name="Rectangle 5"/>
          <p:cNvSpPr>
            <a:spLocks noGrp="1" noChangeArrowheads="1"/>
          </p:cNvSpPr>
          <p:nvPr>
            <p:ph type="subTitle" idx="1"/>
          </p:nvPr>
        </p:nvSpPr>
        <p:spPr>
          <a:xfrm>
            <a:off x="1115616" y="2065404"/>
            <a:ext cx="7488064" cy="3960813"/>
          </a:xfrm>
        </p:spPr>
        <p:txBody>
          <a:bodyPr/>
          <a:lstStyle/>
          <a:p>
            <a:pPr marL="457200" indent="-457200" algn="l" eaLnBrk="1" hangingPunct="1">
              <a:buFont typeface="Arial" panose="020B0604020202020204" pitchFamily="34" charset="0"/>
              <a:buChar char="•"/>
            </a:pPr>
            <a:r>
              <a:rPr lang="en-US" altLang="nl-NL" b="1" dirty="0" err="1">
                <a:solidFill>
                  <a:schemeClr val="tx1"/>
                </a:solidFill>
              </a:rPr>
              <a:t>Profielwerkstuk</a:t>
            </a:r>
            <a:endParaRPr lang="en-US" altLang="nl-NL" b="1" dirty="0">
              <a:solidFill>
                <a:schemeClr val="tx1"/>
              </a:solidFill>
            </a:endParaRPr>
          </a:p>
          <a:p>
            <a:pPr marL="457200" indent="-457200" algn="l" eaLnBrk="1" hangingPunct="1">
              <a:buFont typeface="Arial" panose="020B0604020202020204" pitchFamily="34" charset="0"/>
              <a:buChar char="•"/>
            </a:pPr>
            <a:r>
              <a:rPr lang="en-US" altLang="nl-NL" b="1" dirty="0" err="1">
                <a:solidFill>
                  <a:schemeClr val="tx1"/>
                </a:solidFill>
              </a:rPr>
              <a:t>Beroepsoriënterende</a:t>
            </a:r>
            <a:r>
              <a:rPr lang="en-US" altLang="nl-NL" b="1" dirty="0">
                <a:solidFill>
                  <a:schemeClr val="tx1"/>
                </a:solidFill>
              </a:rPr>
              <a:t> stage</a:t>
            </a:r>
          </a:p>
          <a:p>
            <a:pPr marL="457200" indent="-457200" algn="l" eaLnBrk="1" hangingPunct="1">
              <a:buFont typeface="Arial" panose="020B0604020202020204" pitchFamily="34" charset="0"/>
              <a:buChar char="•"/>
            </a:pPr>
            <a:r>
              <a:rPr lang="en-US" altLang="nl-NL" b="1" dirty="0" err="1">
                <a:solidFill>
                  <a:schemeClr val="tx1"/>
                </a:solidFill>
              </a:rPr>
              <a:t>Digitaal</a:t>
            </a:r>
            <a:r>
              <a:rPr lang="en-US" altLang="nl-NL" b="1" dirty="0">
                <a:solidFill>
                  <a:schemeClr val="tx1"/>
                </a:solidFill>
              </a:rPr>
              <a:t> </a:t>
            </a:r>
            <a:r>
              <a:rPr lang="en-US" altLang="nl-NL" b="1" dirty="0" err="1">
                <a:solidFill>
                  <a:schemeClr val="tx1"/>
                </a:solidFill>
              </a:rPr>
              <a:t>loopbaandossier</a:t>
            </a:r>
            <a:endParaRPr lang="en-US" altLang="nl-NL" b="1" dirty="0">
              <a:solidFill>
                <a:schemeClr val="tx1"/>
              </a:solidFill>
            </a:endParaRPr>
          </a:p>
          <a:p>
            <a:pPr marL="457200" indent="-457200" algn="l" eaLnBrk="1" hangingPunct="1">
              <a:buFont typeface="Arial" panose="020B0604020202020204" pitchFamily="34" charset="0"/>
              <a:buChar char="•"/>
            </a:pPr>
            <a:r>
              <a:rPr lang="en-US" altLang="nl-NL" b="1" dirty="0" err="1">
                <a:solidFill>
                  <a:schemeClr val="tx1"/>
                </a:solidFill>
              </a:rPr>
              <a:t>Talentenmap</a:t>
            </a:r>
            <a:endParaRPr lang="en-US" altLang="nl-NL" b="1" dirty="0">
              <a:solidFill>
                <a:schemeClr val="tx1"/>
              </a:solidFill>
            </a:endParaRPr>
          </a:p>
          <a:p>
            <a:pPr marL="457200" indent="-457200" algn="l" eaLnBrk="1" hangingPunct="1">
              <a:buFont typeface="Arial" panose="020B0604020202020204" pitchFamily="34" charset="0"/>
              <a:buChar char="•"/>
            </a:pPr>
            <a:endParaRPr lang="en-US" altLang="nl-NL" sz="2400" b="1" dirty="0">
              <a:solidFill>
                <a:schemeClr val="tx1"/>
              </a:solidFill>
            </a:endParaRPr>
          </a:p>
          <a:p>
            <a:pPr algn="l" eaLnBrk="1" hangingPunct="1"/>
            <a:r>
              <a:rPr lang="en-US" altLang="nl-NL" sz="2400" b="1" dirty="0" err="1">
                <a:solidFill>
                  <a:schemeClr val="tx1"/>
                </a:solidFill>
              </a:rPr>
              <a:t>Betrokkenen</a:t>
            </a:r>
            <a:r>
              <a:rPr lang="en-US" altLang="nl-NL" sz="2400" b="1" dirty="0">
                <a:solidFill>
                  <a:schemeClr val="tx1"/>
                </a:solidFill>
              </a:rPr>
              <a:t>: </a:t>
            </a:r>
            <a:r>
              <a:rPr lang="en-US" altLang="nl-NL" sz="2400" b="1" dirty="0" err="1">
                <a:solidFill>
                  <a:schemeClr val="tx1"/>
                </a:solidFill>
              </a:rPr>
              <a:t>decaan</a:t>
            </a:r>
            <a:r>
              <a:rPr lang="en-US" altLang="nl-NL" sz="2400" b="1" dirty="0">
                <a:solidFill>
                  <a:schemeClr val="tx1"/>
                </a:solidFill>
              </a:rPr>
              <a:t>, mentor, </a:t>
            </a:r>
            <a:r>
              <a:rPr lang="en-US" altLang="nl-NL" sz="2400" b="1" dirty="0" err="1">
                <a:solidFill>
                  <a:schemeClr val="tx1"/>
                </a:solidFill>
              </a:rPr>
              <a:t>profielwerkstukbegeleider</a:t>
            </a:r>
            <a:r>
              <a:rPr lang="en-US" altLang="nl-NL" sz="2400" b="1" dirty="0">
                <a:solidFill>
                  <a:schemeClr val="tx1"/>
                </a:solidFill>
              </a:rPr>
              <a:t> </a:t>
            </a:r>
            <a:r>
              <a:rPr lang="en-US" altLang="nl-NL" sz="2400" b="1" dirty="0" err="1">
                <a:solidFill>
                  <a:schemeClr val="tx1"/>
                </a:solidFill>
              </a:rPr>
              <a:t>en</a:t>
            </a:r>
            <a:r>
              <a:rPr lang="en-US" altLang="nl-NL" sz="2400" b="1" dirty="0">
                <a:solidFill>
                  <a:schemeClr val="tx1"/>
                </a:solidFill>
              </a:rPr>
              <a:t> </a:t>
            </a:r>
            <a:r>
              <a:rPr lang="en-US" altLang="nl-NL" sz="2400" b="1" dirty="0" err="1">
                <a:solidFill>
                  <a:schemeClr val="tx1"/>
                </a:solidFill>
              </a:rPr>
              <a:t>leerlingcoördinator</a:t>
            </a:r>
            <a:endParaRPr lang="nl-NL" altLang="nl-NL" sz="2400" b="1" dirty="0">
              <a:solidFill>
                <a:schemeClr val="tx1"/>
              </a:solidFill>
            </a:endParaRPr>
          </a:p>
        </p:txBody>
      </p:sp>
    </p:spTree>
    <p:extLst>
      <p:ext uri="{BB962C8B-B14F-4D97-AF65-F5344CB8AC3E}">
        <p14:creationId xmlns:p14="http://schemas.microsoft.com/office/powerpoint/2010/main" val="3208009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30000" t="-4000" b="-1000"/>
          </a:stretch>
        </a:blipFill>
        <a:effectLst/>
      </p:bgPr>
    </p:bg>
    <p:spTree>
      <p:nvGrpSpPr>
        <p:cNvPr id="1" name=""/>
        <p:cNvGrpSpPr/>
        <p:nvPr/>
      </p:nvGrpSpPr>
      <p:grpSpPr>
        <a:xfrm>
          <a:off x="0" y="0"/>
          <a:ext cx="0" cy="0"/>
          <a:chOff x="0" y="0"/>
          <a:chExt cx="0" cy="0"/>
        </a:xfrm>
      </p:grpSpPr>
      <p:sp>
        <p:nvSpPr>
          <p:cNvPr id="23554" name="Titel 1"/>
          <p:cNvSpPr>
            <a:spLocks noGrp="1"/>
          </p:cNvSpPr>
          <p:nvPr>
            <p:ph type="title"/>
          </p:nvPr>
        </p:nvSpPr>
        <p:spPr>
          <a:xfrm>
            <a:off x="539552" y="162720"/>
            <a:ext cx="4519612" cy="693738"/>
          </a:xfrm>
        </p:spPr>
        <p:txBody>
          <a:bodyPr/>
          <a:lstStyle/>
          <a:p>
            <a:pPr eaLnBrk="1" hangingPunct="1"/>
            <a:r>
              <a:rPr lang="nl-NL" altLang="nl-NL" b="1" dirty="0"/>
              <a:t>sectoren</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826995479"/>
              </p:ext>
            </p:extLst>
          </p:nvPr>
        </p:nvGraphicFramePr>
        <p:xfrm>
          <a:off x="-36513" y="1412875"/>
          <a:ext cx="9180512" cy="4935536"/>
        </p:xfrm>
        <a:graphic>
          <a:graphicData uri="http://schemas.openxmlformats.org/drawingml/2006/table">
            <a:tbl>
              <a:tblPr firstRow="1" bandRow="1">
                <a:tableStyleId>{5C22544A-7EE6-4342-B048-85BDC9FD1C3A}</a:tableStyleId>
              </a:tblPr>
              <a:tblGrid>
                <a:gridCol w="3156180">
                  <a:extLst>
                    <a:ext uri="{9D8B030D-6E8A-4147-A177-3AD203B41FA5}">
                      <a16:colId xmlns:a16="http://schemas.microsoft.com/office/drawing/2014/main" val="20000"/>
                    </a:ext>
                  </a:extLst>
                </a:gridCol>
                <a:gridCol w="3012166">
                  <a:extLst>
                    <a:ext uri="{9D8B030D-6E8A-4147-A177-3AD203B41FA5}">
                      <a16:colId xmlns:a16="http://schemas.microsoft.com/office/drawing/2014/main" val="20001"/>
                    </a:ext>
                  </a:extLst>
                </a:gridCol>
                <a:gridCol w="3012166">
                  <a:extLst>
                    <a:ext uri="{9D8B030D-6E8A-4147-A177-3AD203B41FA5}">
                      <a16:colId xmlns:a16="http://schemas.microsoft.com/office/drawing/2014/main" val="20002"/>
                    </a:ext>
                  </a:extLst>
                </a:gridCol>
              </a:tblGrid>
              <a:tr h="684156">
                <a:tc>
                  <a:txBody>
                    <a:bodyPr/>
                    <a:lstStyle/>
                    <a:p>
                      <a:r>
                        <a:rPr lang="nl-NL" sz="2800" b="1" dirty="0"/>
                        <a:t>HBO</a:t>
                      </a:r>
                    </a:p>
                  </a:txBody>
                  <a:tcPr marT="45713" marB="45713"/>
                </a:tc>
                <a:tc>
                  <a:txBody>
                    <a:bodyPr/>
                    <a:lstStyle/>
                    <a:p>
                      <a:r>
                        <a:rPr lang="nl-NL" sz="2800" b="1" dirty="0"/>
                        <a:t>passend profiel</a:t>
                      </a:r>
                    </a:p>
                  </a:txBody>
                  <a:tcPr marT="45713" marB="45713"/>
                </a:tc>
                <a:tc>
                  <a:txBody>
                    <a:bodyPr/>
                    <a:lstStyle/>
                    <a:p>
                      <a:r>
                        <a:rPr lang="nl-NL" sz="2800" b="1" dirty="0"/>
                        <a:t>belangrijke</a:t>
                      </a:r>
                      <a:r>
                        <a:rPr lang="nl-NL" sz="2800" b="1" baseline="0" dirty="0"/>
                        <a:t> vakken</a:t>
                      </a:r>
                      <a:endParaRPr lang="nl-NL" sz="2800" b="1" dirty="0"/>
                    </a:p>
                  </a:txBody>
                  <a:tcPr marT="45713" marB="45713"/>
                </a:tc>
                <a:extLst>
                  <a:ext uri="{0D108BD9-81ED-4DB2-BD59-A6C34878D82A}">
                    <a16:rowId xmlns:a16="http://schemas.microsoft.com/office/drawing/2014/main" val="10000"/>
                  </a:ext>
                </a:extLst>
              </a:tr>
              <a:tr h="370777">
                <a:tc>
                  <a:txBody>
                    <a:bodyPr/>
                    <a:lstStyle/>
                    <a:p>
                      <a:r>
                        <a:rPr lang="nl-NL" sz="1800" b="1" dirty="0"/>
                        <a:t>Aarde &amp; Milieu (Natuur)</a:t>
                      </a:r>
                    </a:p>
                  </a:txBody>
                  <a:tcPr marT="45713" marB="45713"/>
                </a:tc>
                <a:tc>
                  <a:txBody>
                    <a:bodyPr/>
                    <a:lstStyle/>
                    <a:p>
                      <a:r>
                        <a:rPr lang="nl-NL" sz="1800" b="1" dirty="0"/>
                        <a:t>NG, NT</a:t>
                      </a:r>
                    </a:p>
                  </a:txBody>
                  <a:tcPr marT="45713" marB="45713"/>
                </a:tc>
                <a:tc>
                  <a:txBody>
                    <a:bodyPr/>
                    <a:lstStyle/>
                    <a:p>
                      <a:r>
                        <a:rPr lang="nl-NL" sz="1800" b="1" dirty="0"/>
                        <a:t>ak, </a:t>
                      </a:r>
                      <a:r>
                        <a:rPr lang="nl-NL" sz="1800" b="1" dirty="0" err="1"/>
                        <a:t>sk</a:t>
                      </a:r>
                      <a:r>
                        <a:rPr lang="nl-NL" sz="1800" b="1" dirty="0"/>
                        <a:t>, bi</a:t>
                      </a:r>
                    </a:p>
                  </a:txBody>
                  <a:tcPr marT="45713" marB="45713"/>
                </a:tc>
                <a:extLst>
                  <a:ext uri="{0D108BD9-81ED-4DB2-BD59-A6C34878D82A}">
                    <a16:rowId xmlns:a16="http://schemas.microsoft.com/office/drawing/2014/main" val="10001"/>
                  </a:ext>
                </a:extLst>
              </a:tr>
              <a:tr h="370777">
                <a:tc>
                  <a:txBody>
                    <a:bodyPr/>
                    <a:lstStyle/>
                    <a:p>
                      <a:r>
                        <a:rPr lang="nl-NL" sz="1800" b="1" dirty="0"/>
                        <a:t>Economie</a:t>
                      </a:r>
                      <a:r>
                        <a:rPr lang="nl-NL" sz="1800" b="1" baseline="0" dirty="0"/>
                        <a:t> &amp; Bedrijf</a:t>
                      </a:r>
                      <a:endParaRPr lang="nl-NL" sz="1800" b="1" dirty="0"/>
                    </a:p>
                  </a:txBody>
                  <a:tcPr marT="45713" marB="45713"/>
                </a:tc>
                <a:tc>
                  <a:txBody>
                    <a:bodyPr/>
                    <a:lstStyle/>
                    <a:p>
                      <a:r>
                        <a:rPr lang="nl-NL" sz="1800" b="1" dirty="0"/>
                        <a:t>EM</a:t>
                      </a:r>
                    </a:p>
                  </a:txBody>
                  <a:tcPr marT="45713" marB="45713"/>
                </a:tc>
                <a:tc>
                  <a:txBody>
                    <a:bodyPr/>
                    <a:lstStyle/>
                    <a:p>
                      <a:r>
                        <a:rPr lang="nl-NL" sz="1800" b="1" dirty="0"/>
                        <a:t>wi-a, ec, </a:t>
                      </a:r>
                      <a:r>
                        <a:rPr lang="nl-NL" sz="1800" b="1" dirty="0" err="1"/>
                        <a:t>be</a:t>
                      </a:r>
                      <a:r>
                        <a:rPr lang="nl-NL" sz="1800" b="1" dirty="0"/>
                        <a:t> (evt. talen)</a:t>
                      </a:r>
                    </a:p>
                  </a:txBody>
                  <a:tcPr marT="45713" marB="45713"/>
                </a:tc>
                <a:extLst>
                  <a:ext uri="{0D108BD9-81ED-4DB2-BD59-A6C34878D82A}">
                    <a16:rowId xmlns:a16="http://schemas.microsoft.com/office/drawing/2014/main" val="10002"/>
                  </a:ext>
                </a:extLst>
              </a:tr>
              <a:tr h="370777">
                <a:tc>
                  <a:txBody>
                    <a:bodyPr/>
                    <a:lstStyle/>
                    <a:p>
                      <a:r>
                        <a:rPr lang="nl-NL" sz="1800" b="1" dirty="0"/>
                        <a:t>Exact &amp; Informatica</a:t>
                      </a:r>
                    </a:p>
                  </a:txBody>
                  <a:tcPr marT="45713" marB="45713"/>
                </a:tc>
                <a:tc>
                  <a:txBody>
                    <a:bodyPr/>
                    <a:lstStyle/>
                    <a:p>
                      <a:r>
                        <a:rPr lang="nl-NL" sz="1800" b="1" dirty="0"/>
                        <a:t>NT</a:t>
                      </a:r>
                    </a:p>
                  </a:txBody>
                  <a:tcPr marT="45713" marB="45713"/>
                </a:tc>
                <a:tc>
                  <a:txBody>
                    <a:bodyPr/>
                    <a:lstStyle/>
                    <a:p>
                      <a:r>
                        <a:rPr lang="nl-NL" sz="1800" b="1" dirty="0" err="1"/>
                        <a:t>wi</a:t>
                      </a:r>
                      <a:r>
                        <a:rPr lang="nl-NL" sz="1800" b="1" dirty="0"/>
                        <a:t>-a of </a:t>
                      </a:r>
                      <a:r>
                        <a:rPr lang="nl-NL" sz="1800" b="1" dirty="0" err="1"/>
                        <a:t>wi</a:t>
                      </a:r>
                      <a:r>
                        <a:rPr lang="nl-NL" sz="1800" b="1" dirty="0"/>
                        <a:t>-b, na</a:t>
                      </a:r>
                    </a:p>
                  </a:txBody>
                  <a:tcPr marT="45713" marB="45713"/>
                </a:tc>
                <a:extLst>
                  <a:ext uri="{0D108BD9-81ED-4DB2-BD59-A6C34878D82A}">
                    <a16:rowId xmlns:a16="http://schemas.microsoft.com/office/drawing/2014/main" val="10003"/>
                  </a:ext>
                </a:extLst>
              </a:tr>
              <a:tr h="370777">
                <a:tc>
                  <a:txBody>
                    <a:bodyPr/>
                    <a:lstStyle/>
                    <a:p>
                      <a:r>
                        <a:rPr lang="nl-NL" sz="1800" b="1" dirty="0"/>
                        <a:t>Gedrag</a:t>
                      </a:r>
                      <a:r>
                        <a:rPr lang="nl-NL" sz="1800" b="1" baseline="0" dirty="0"/>
                        <a:t> &amp; Maatschappij</a:t>
                      </a:r>
                      <a:endParaRPr lang="nl-NL" sz="1800" b="1" dirty="0"/>
                    </a:p>
                  </a:txBody>
                  <a:tcPr marT="45713" marB="45713"/>
                </a:tc>
                <a:tc>
                  <a:txBody>
                    <a:bodyPr/>
                    <a:lstStyle/>
                    <a:p>
                      <a:r>
                        <a:rPr lang="nl-NL" sz="1800" b="1" dirty="0"/>
                        <a:t>CM</a:t>
                      </a:r>
                    </a:p>
                  </a:txBody>
                  <a:tcPr marT="45713" marB="45713"/>
                </a:tc>
                <a:tc>
                  <a:txBody>
                    <a:bodyPr/>
                    <a:lstStyle/>
                    <a:p>
                      <a:r>
                        <a:rPr lang="en-US" sz="1800" b="1" dirty="0" err="1"/>
                        <a:t>gs</a:t>
                      </a:r>
                      <a:r>
                        <a:rPr lang="en-US" sz="1800" b="1" dirty="0"/>
                        <a:t>, </a:t>
                      </a:r>
                      <a:r>
                        <a:rPr lang="en-US" sz="1800" b="1" dirty="0" err="1"/>
                        <a:t>ak</a:t>
                      </a:r>
                      <a:r>
                        <a:rPr lang="en-US" sz="1800" b="1" dirty="0"/>
                        <a:t>, fi, </a:t>
                      </a:r>
                      <a:r>
                        <a:rPr lang="en-US" sz="1800" b="1" dirty="0" err="1"/>
                        <a:t>kunst</a:t>
                      </a:r>
                      <a:r>
                        <a:rPr lang="en-US" sz="1800" b="1" dirty="0"/>
                        <a:t>, </a:t>
                      </a:r>
                      <a:r>
                        <a:rPr lang="en-US" sz="1800" b="1" dirty="0" err="1"/>
                        <a:t>wi</a:t>
                      </a:r>
                      <a:r>
                        <a:rPr lang="en-US" sz="1800" b="1" dirty="0"/>
                        <a:t>-a</a:t>
                      </a:r>
                      <a:endParaRPr lang="nl-NL" sz="1800" b="1" dirty="0"/>
                    </a:p>
                  </a:txBody>
                  <a:tcPr marT="45713" marB="45713"/>
                </a:tc>
                <a:extLst>
                  <a:ext uri="{0D108BD9-81ED-4DB2-BD59-A6C34878D82A}">
                    <a16:rowId xmlns:a16="http://schemas.microsoft.com/office/drawing/2014/main" val="10004"/>
                  </a:ext>
                </a:extLst>
              </a:tr>
              <a:tr h="370777">
                <a:tc>
                  <a:txBody>
                    <a:bodyPr/>
                    <a:lstStyle/>
                    <a:p>
                      <a:r>
                        <a:rPr lang="nl-NL" sz="1800" b="1" dirty="0"/>
                        <a:t>Gezondheid</a:t>
                      </a:r>
                    </a:p>
                  </a:txBody>
                  <a:tcPr marT="45713" marB="45713"/>
                </a:tc>
                <a:tc>
                  <a:txBody>
                    <a:bodyPr/>
                    <a:lstStyle/>
                    <a:p>
                      <a:r>
                        <a:rPr lang="nl-NL" sz="1800" b="1" dirty="0"/>
                        <a:t>NG (ook NT, EM, CM)</a:t>
                      </a:r>
                    </a:p>
                  </a:txBody>
                  <a:tcPr marT="45713" marB="45713"/>
                </a:tc>
                <a:tc>
                  <a:txBody>
                    <a:bodyPr/>
                    <a:lstStyle/>
                    <a:p>
                      <a:r>
                        <a:rPr lang="nl-NL" sz="1800" b="1" dirty="0"/>
                        <a:t>bi, </a:t>
                      </a:r>
                      <a:r>
                        <a:rPr lang="nl-NL" sz="1800" b="1" dirty="0" err="1"/>
                        <a:t>sk</a:t>
                      </a:r>
                      <a:endParaRPr lang="nl-NL" sz="1800" b="1" dirty="0"/>
                    </a:p>
                  </a:txBody>
                  <a:tcPr marT="45713" marB="45713"/>
                </a:tc>
                <a:extLst>
                  <a:ext uri="{0D108BD9-81ED-4DB2-BD59-A6C34878D82A}">
                    <a16:rowId xmlns:a16="http://schemas.microsoft.com/office/drawing/2014/main" val="10005"/>
                  </a:ext>
                </a:extLst>
              </a:tr>
              <a:tr h="370777">
                <a:tc>
                  <a:txBody>
                    <a:bodyPr/>
                    <a:lstStyle/>
                    <a:p>
                      <a:r>
                        <a:rPr lang="nl-NL" sz="1800" b="1" dirty="0"/>
                        <a:t>Kunst &amp; Cultuur</a:t>
                      </a:r>
                    </a:p>
                  </a:txBody>
                  <a:tcPr marT="45713" marB="45713"/>
                </a:tc>
                <a:tc>
                  <a:txBody>
                    <a:bodyPr/>
                    <a:lstStyle/>
                    <a:p>
                      <a:r>
                        <a:rPr lang="nl-NL" sz="1800" b="1" dirty="0"/>
                        <a:t>CM</a:t>
                      </a:r>
                    </a:p>
                  </a:txBody>
                  <a:tcPr marT="45713" marB="45713"/>
                </a:tc>
                <a:tc>
                  <a:txBody>
                    <a:bodyPr/>
                    <a:lstStyle/>
                    <a:p>
                      <a:r>
                        <a:rPr lang="nl-NL" sz="1800" b="1" dirty="0"/>
                        <a:t>kunst, talen</a:t>
                      </a:r>
                    </a:p>
                  </a:txBody>
                  <a:tcPr marT="45713" marB="45713"/>
                </a:tc>
                <a:extLst>
                  <a:ext uri="{0D108BD9-81ED-4DB2-BD59-A6C34878D82A}">
                    <a16:rowId xmlns:a16="http://schemas.microsoft.com/office/drawing/2014/main" val="10006"/>
                  </a:ext>
                </a:extLst>
              </a:tr>
              <a:tr h="914387">
                <a:tc>
                  <a:txBody>
                    <a:bodyPr/>
                    <a:lstStyle/>
                    <a:p>
                      <a:r>
                        <a:rPr lang="nl-NL" sz="1800" b="1" dirty="0"/>
                        <a:t>Onderwijs &amp; Opvoeding</a:t>
                      </a:r>
                    </a:p>
                  </a:txBody>
                  <a:tcPr marT="45713" marB="45713"/>
                </a:tc>
                <a:tc>
                  <a:txBody>
                    <a:bodyPr/>
                    <a:lstStyle/>
                    <a:p>
                      <a:r>
                        <a:rPr lang="nl-NL" sz="1800" b="1" dirty="0"/>
                        <a:t>PABO: alle profielen</a:t>
                      </a:r>
                    </a:p>
                    <a:p>
                      <a:r>
                        <a:rPr lang="nl-NL" sz="1800" b="1" dirty="0"/>
                        <a:t>VO: afhankelijk van</a:t>
                      </a:r>
                      <a:r>
                        <a:rPr lang="nl-NL" sz="1800" b="1" baseline="0" dirty="0"/>
                        <a:t> het</a:t>
                      </a:r>
                    </a:p>
                    <a:p>
                      <a:r>
                        <a:rPr lang="nl-NL" sz="1800" b="1" baseline="0" dirty="0"/>
                        <a:t>        te geven vak</a:t>
                      </a:r>
                      <a:endParaRPr lang="nl-NL" sz="1800" b="1" dirty="0"/>
                    </a:p>
                  </a:txBody>
                  <a:tcPr marT="45713" marB="45713"/>
                </a:tc>
                <a:tc>
                  <a:txBody>
                    <a:bodyPr/>
                    <a:lstStyle/>
                    <a:p>
                      <a:r>
                        <a:rPr lang="en-US" sz="1800" b="1" dirty="0" err="1"/>
                        <a:t>gs</a:t>
                      </a:r>
                      <a:r>
                        <a:rPr lang="en-US" sz="1800" b="1" dirty="0"/>
                        <a:t>, </a:t>
                      </a:r>
                      <a:r>
                        <a:rPr lang="en-US" sz="1800" b="1" dirty="0" err="1"/>
                        <a:t>ak</a:t>
                      </a:r>
                      <a:r>
                        <a:rPr lang="en-US" sz="1800" b="1" dirty="0"/>
                        <a:t>, </a:t>
                      </a:r>
                      <a:r>
                        <a:rPr lang="en-US" sz="1800" b="1" dirty="0" err="1"/>
                        <a:t>bèta-vak</a:t>
                      </a:r>
                      <a:endParaRPr lang="nl-NL" sz="1800" b="1" dirty="0"/>
                    </a:p>
                  </a:txBody>
                  <a:tcPr marT="45713" marB="45713"/>
                </a:tc>
                <a:extLst>
                  <a:ext uri="{0D108BD9-81ED-4DB2-BD59-A6C34878D82A}">
                    <a16:rowId xmlns:a16="http://schemas.microsoft.com/office/drawing/2014/main" val="10007"/>
                  </a:ext>
                </a:extLst>
              </a:tr>
              <a:tr h="370777">
                <a:tc>
                  <a:txBody>
                    <a:bodyPr/>
                    <a:lstStyle/>
                    <a:p>
                      <a:r>
                        <a:rPr lang="nl-NL" sz="1800" b="1" dirty="0"/>
                        <a:t>Recht &amp; Bestuur</a:t>
                      </a:r>
                    </a:p>
                  </a:txBody>
                  <a:tcPr marT="45713" marB="45713"/>
                </a:tc>
                <a:tc>
                  <a:txBody>
                    <a:bodyPr/>
                    <a:lstStyle/>
                    <a:p>
                      <a:r>
                        <a:rPr lang="nl-NL" sz="1800" b="1" dirty="0"/>
                        <a:t>CM, EM</a:t>
                      </a:r>
                    </a:p>
                  </a:txBody>
                  <a:tcPr marT="45713" marB="45713"/>
                </a:tc>
                <a:tc>
                  <a:txBody>
                    <a:bodyPr/>
                    <a:lstStyle/>
                    <a:p>
                      <a:r>
                        <a:rPr lang="nl-NL" sz="1800" b="1" dirty="0"/>
                        <a:t>talen, ec</a:t>
                      </a:r>
                    </a:p>
                  </a:txBody>
                  <a:tcPr marT="45713" marB="45713"/>
                </a:tc>
                <a:extLst>
                  <a:ext uri="{0D108BD9-81ED-4DB2-BD59-A6C34878D82A}">
                    <a16:rowId xmlns:a16="http://schemas.microsoft.com/office/drawing/2014/main" val="10008"/>
                  </a:ext>
                </a:extLst>
              </a:tr>
              <a:tr h="370777">
                <a:tc>
                  <a:txBody>
                    <a:bodyPr/>
                    <a:lstStyle/>
                    <a:p>
                      <a:r>
                        <a:rPr lang="nl-NL" sz="1800" b="1" dirty="0"/>
                        <a:t>Taal &amp; Communicatie</a:t>
                      </a:r>
                    </a:p>
                  </a:txBody>
                  <a:tcPr marT="45713" marB="45713"/>
                </a:tc>
                <a:tc>
                  <a:txBody>
                    <a:bodyPr/>
                    <a:lstStyle/>
                    <a:p>
                      <a:r>
                        <a:rPr lang="nl-NL" sz="1800" b="1" dirty="0"/>
                        <a:t>CM</a:t>
                      </a:r>
                    </a:p>
                  </a:txBody>
                  <a:tcPr marT="45713" marB="45713"/>
                </a:tc>
                <a:tc>
                  <a:txBody>
                    <a:bodyPr/>
                    <a:lstStyle/>
                    <a:p>
                      <a:r>
                        <a:rPr lang="nl-NL" sz="1800" b="1" dirty="0"/>
                        <a:t>t</a:t>
                      </a:r>
                      <a:r>
                        <a:rPr lang="nl-NL" sz="1800" b="1"/>
                        <a:t>alen </a:t>
                      </a:r>
                      <a:r>
                        <a:rPr lang="nl-NL" sz="1800" b="1" dirty="0"/>
                        <a:t>(communicatie: </a:t>
                      </a:r>
                      <a:r>
                        <a:rPr lang="nl-NL" sz="1800" b="1" dirty="0" err="1"/>
                        <a:t>wi</a:t>
                      </a:r>
                      <a:r>
                        <a:rPr lang="nl-NL" sz="1800" b="1" dirty="0"/>
                        <a:t>-a)</a:t>
                      </a:r>
                    </a:p>
                  </a:txBody>
                  <a:tcPr marT="45713" marB="45713"/>
                </a:tc>
                <a:extLst>
                  <a:ext uri="{0D108BD9-81ED-4DB2-BD59-A6C34878D82A}">
                    <a16:rowId xmlns:a16="http://schemas.microsoft.com/office/drawing/2014/main" val="10009"/>
                  </a:ext>
                </a:extLst>
              </a:tr>
              <a:tr h="370777">
                <a:tc>
                  <a:txBody>
                    <a:bodyPr/>
                    <a:lstStyle/>
                    <a:p>
                      <a:r>
                        <a:rPr lang="nl-NL" sz="1800" b="1" dirty="0"/>
                        <a:t>Techniek</a:t>
                      </a:r>
                    </a:p>
                  </a:txBody>
                  <a:tcPr marT="45713" marB="45713"/>
                </a:tc>
                <a:tc>
                  <a:txBody>
                    <a:bodyPr/>
                    <a:lstStyle/>
                    <a:p>
                      <a:r>
                        <a:rPr lang="nl-NL" sz="1800" b="1" dirty="0"/>
                        <a:t>NT (NG)</a:t>
                      </a:r>
                    </a:p>
                  </a:txBody>
                  <a:tcPr marT="45713" marB="45713"/>
                </a:tc>
                <a:tc>
                  <a:txBody>
                    <a:bodyPr/>
                    <a:lstStyle/>
                    <a:p>
                      <a:r>
                        <a:rPr lang="nl-NL" sz="1800" b="1" dirty="0" err="1"/>
                        <a:t>wi</a:t>
                      </a:r>
                      <a:r>
                        <a:rPr lang="nl-NL" sz="1800" b="1" dirty="0"/>
                        <a:t>-b, na</a:t>
                      </a:r>
                    </a:p>
                  </a:txBody>
                  <a:tcPr marT="45713" marB="45713"/>
                </a:tc>
                <a:extLst>
                  <a:ext uri="{0D108BD9-81ED-4DB2-BD59-A6C34878D82A}">
                    <a16:rowId xmlns:a16="http://schemas.microsoft.com/office/drawing/2014/main" val="10010"/>
                  </a:ext>
                </a:extLst>
              </a:tr>
            </a:tbl>
          </a:graphicData>
        </a:graphic>
      </p:graphicFrame>
    </p:spTree>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BDD37E2B716340943865E148AD1D2B" ma:contentTypeVersion="14" ma:contentTypeDescription="Create a new document." ma:contentTypeScope="" ma:versionID="2ba55dca12280aa081dabac37de8a6dd">
  <xsd:schema xmlns:xsd="http://www.w3.org/2001/XMLSchema" xmlns:xs="http://www.w3.org/2001/XMLSchema" xmlns:p="http://schemas.microsoft.com/office/2006/metadata/properties" xmlns:ns3="15203e5a-c290-4e42-9fa1-355971c0d722" xmlns:ns4="d0395d9c-9e99-417c-849f-d7ea442b17e9" targetNamespace="http://schemas.microsoft.com/office/2006/metadata/properties" ma:root="true" ma:fieldsID="4d8fe48a2b3e5d10ceacb5360bad9c70" ns3:_="" ns4:_="">
    <xsd:import namespace="15203e5a-c290-4e42-9fa1-355971c0d722"/>
    <xsd:import namespace="d0395d9c-9e99-417c-849f-d7ea442b17e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203e5a-c290-4e42-9fa1-355971c0d72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395d9c-9e99-417c-849f-d7ea442b17e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46C2E4-EEF0-4A8E-9527-7B0169BB38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203e5a-c290-4e42-9fa1-355971c0d722"/>
    <ds:schemaRef ds:uri="d0395d9c-9e99-417c-849f-d7ea442b17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F77F7D-A655-4BFC-9870-8CB8259B1D03}">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d0395d9c-9e99-417c-849f-d7ea442b17e9"/>
    <ds:schemaRef ds:uri="15203e5a-c290-4e42-9fa1-355971c0d722"/>
    <ds:schemaRef ds:uri="http://www.w3.org/XML/1998/namespace"/>
    <ds:schemaRef ds:uri="http://purl.org/dc/terms/"/>
  </ds:schemaRefs>
</ds:datastoreItem>
</file>

<file path=customXml/itemProps3.xml><?xml version="1.0" encoding="utf-8"?>
<ds:datastoreItem xmlns:ds="http://schemas.openxmlformats.org/officeDocument/2006/customXml" ds:itemID="{5BFD6C54-2EA1-40F7-8B23-19F061670B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2752</TotalTime>
  <Words>2842</Words>
  <Application>Microsoft Office PowerPoint</Application>
  <PresentationFormat>Diavoorstelling (4:3)</PresentationFormat>
  <Paragraphs>626</Paragraphs>
  <Slides>40</Slides>
  <Notes>37</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40</vt:i4>
      </vt:variant>
    </vt:vector>
  </HeadingPairs>
  <TitlesOfParts>
    <vt:vector size="48" baseType="lpstr">
      <vt:lpstr>Arial</vt:lpstr>
      <vt:lpstr>Calibri</vt:lpstr>
      <vt:lpstr>DINPro</vt:lpstr>
      <vt:lpstr>Times New Roman</vt:lpstr>
      <vt:lpstr>Wingdings</vt:lpstr>
      <vt:lpstr>Wingdings 2</vt:lpstr>
      <vt:lpstr>Kantoorthema</vt:lpstr>
      <vt:lpstr>1_Kantoorthema</vt:lpstr>
      <vt:lpstr>PowerPoint-presentatie</vt:lpstr>
      <vt:lpstr>Wie spreken er vanavond?</vt:lpstr>
      <vt:lpstr>PROFIELKEUZE BOVENBOUW HAVO </vt:lpstr>
      <vt:lpstr>PowerPoint-presentatie</vt:lpstr>
      <vt:lpstr>PowerPoint-presentatie</vt:lpstr>
      <vt:lpstr>PowerPoint-presentatie</vt:lpstr>
      <vt:lpstr>Droomloopbaan</vt:lpstr>
      <vt:lpstr>LOOPBAANDOSSIER TL </vt:lpstr>
      <vt:lpstr>sectoren</vt:lpstr>
      <vt:lpstr>4 profielen</vt:lpstr>
      <vt:lpstr>NATUUR en techniek</vt:lpstr>
      <vt:lpstr>NATUUR en gezondheid</vt:lpstr>
      <vt:lpstr>economie en MAATSCHAPPIJ</vt:lpstr>
      <vt:lpstr>cultuur en MAATSCHAPPIJ</vt:lpstr>
      <vt:lpstr>EXAMENEISEN</vt:lpstr>
      <vt:lpstr>TOELATINGSEISEN</vt:lpstr>
      <vt:lpstr>en dan nu de profielkeuze:</vt:lpstr>
      <vt:lpstr>gemeenschappelijk deel</vt:lpstr>
      <vt:lpstr>belangrijk te weten:</vt:lpstr>
      <vt:lpstr>NATUUR</vt:lpstr>
      <vt:lpstr>verplichte profieldeelvakken</vt:lpstr>
      <vt:lpstr>profieldeelkeuzevak</vt:lpstr>
      <vt:lpstr>MAATSCHAPPIJ</vt:lpstr>
      <vt:lpstr>verplichte profieldeelvakken</vt:lpstr>
      <vt:lpstr>profieldeelkeuzevak(ken)</vt:lpstr>
      <vt:lpstr>vrij deel</vt:lpstr>
      <vt:lpstr>keuze-examenvak  natuur en techniek</vt:lpstr>
      <vt:lpstr>keuze-examenvak natuur en gezondheid</vt:lpstr>
      <vt:lpstr>keuze-examenvak economie en maatschappij</vt:lpstr>
      <vt:lpstr>keuze-examenvak cultuur en maatschappij</vt:lpstr>
      <vt:lpstr>Let op:</vt:lpstr>
      <vt:lpstr>Ook belangrijk:</vt:lpstr>
      <vt:lpstr>Aansluiting TL4 – havo </vt:lpstr>
      <vt:lpstr>Eisen TL4 instromers:</vt:lpstr>
      <vt:lpstr>Het geheel vrije deel</vt:lpstr>
      <vt:lpstr>keuze vastleggen</vt:lpstr>
      <vt:lpstr>vakkeninformatie halen:</vt:lpstr>
      <vt:lpstr>decanen</vt:lpstr>
      <vt:lpstr>heb je nog vragen ? </vt:lpstr>
      <vt:lpstr>Informatie over wiskunde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dick</dc:creator>
  <cp:lastModifiedBy>B.M. Oostlander - Blokzijl</cp:lastModifiedBy>
  <cp:revision>315</cp:revision>
  <cp:lastPrinted>2020-01-06T09:10:15Z</cp:lastPrinted>
  <dcterms:created xsi:type="dcterms:W3CDTF">2010-01-09T15:56:51Z</dcterms:created>
  <dcterms:modified xsi:type="dcterms:W3CDTF">2023-01-09T12:41:29Z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0x01010045BDD37E2B716340943865E148AD1D2B</vt:lpwstr>
  </property>
</Properties>
</file>